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8" r:id="rId7"/>
    <p:sldId id="262" r:id="rId8"/>
    <p:sldId id="265" r:id="rId9"/>
    <p:sldId id="266" r:id="rId10"/>
    <p:sldId id="268" r:id="rId11"/>
    <p:sldId id="270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rina Res-Drost" initials="YR" lastIdx="1" clrIdx="0">
    <p:extLst>
      <p:ext uri="{19B8F6BF-5375-455C-9EA6-DF929625EA0E}">
        <p15:presenceInfo xmlns:p15="http://schemas.microsoft.com/office/powerpoint/2012/main" userId="Yrina Res-Dro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6071F-9361-4ACC-BDDD-531B41D8880F}" v="88" dt="2020-03-30T10:33:36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rina Res-Drost" userId="a988d48d-895e-4146-953d-f6b6f65aae34" providerId="ADAL" clId="{F8DE1DE3-EAE9-444E-A84A-2CA9DB3C8552}"/>
    <pc:docChg chg="undo custSel mod addSld delSld modSld sldOrd">
      <pc:chgData name="Yrina Res-Drost" userId="a988d48d-895e-4146-953d-f6b6f65aae34" providerId="ADAL" clId="{F8DE1DE3-EAE9-444E-A84A-2CA9DB3C8552}" dt="2020-03-30T10:36:01.177" v="671" actId="2696"/>
      <pc:docMkLst>
        <pc:docMk/>
      </pc:docMkLst>
      <pc:sldChg chg="modSp">
        <pc:chgData name="Yrina Res-Drost" userId="a988d48d-895e-4146-953d-f6b6f65aae34" providerId="ADAL" clId="{F8DE1DE3-EAE9-444E-A84A-2CA9DB3C8552}" dt="2020-03-30T09:17:57.560" v="76" actId="20577"/>
        <pc:sldMkLst>
          <pc:docMk/>
          <pc:sldMk cId="2699656940" sldId="256"/>
        </pc:sldMkLst>
        <pc:spChg chg="mod">
          <ac:chgData name="Yrina Res-Drost" userId="a988d48d-895e-4146-953d-f6b6f65aae34" providerId="ADAL" clId="{F8DE1DE3-EAE9-444E-A84A-2CA9DB3C8552}" dt="2020-03-30T09:17:47.849" v="23" actId="6549"/>
          <ac:spMkLst>
            <pc:docMk/>
            <pc:sldMk cId="2699656940" sldId="256"/>
            <ac:spMk id="2" creationId="{F7BD8310-C8D7-420F-8FBF-EA05D51050EE}"/>
          </ac:spMkLst>
        </pc:spChg>
        <pc:spChg chg="mod">
          <ac:chgData name="Yrina Res-Drost" userId="a988d48d-895e-4146-953d-f6b6f65aae34" providerId="ADAL" clId="{F8DE1DE3-EAE9-444E-A84A-2CA9DB3C8552}" dt="2020-03-30T09:17:57.560" v="76" actId="20577"/>
          <ac:spMkLst>
            <pc:docMk/>
            <pc:sldMk cId="2699656940" sldId="256"/>
            <ac:spMk id="3" creationId="{0C2226FE-969A-415D-B5E1-FA4DA13EBAC8}"/>
          </ac:spMkLst>
        </pc:spChg>
      </pc:sldChg>
      <pc:sldChg chg="modSp del">
        <pc:chgData name="Yrina Res-Drost" userId="a988d48d-895e-4146-953d-f6b6f65aae34" providerId="ADAL" clId="{F8DE1DE3-EAE9-444E-A84A-2CA9DB3C8552}" dt="2020-03-30T10:16:50.942" v="388" actId="2696"/>
        <pc:sldMkLst>
          <pc:docMk/>
          <pc:sldMk cId="2299418881" sldId="257"/>
        </pc:sldMkLst>
        <pc:spChg chg="mod">
          <ac:chgData name="Yrina Res-Drost" userId="a988d48d-895e-4146-953d-f6b6f65aae34" providerId="ADAL" clId="{F8DE1DE3-EAE9-444E-A84A-2CA9DB3C8552}" dt="2020-03-30T09:21:53.924" v="85" actId="1076"/>
          <ac:spMkLst>
            <pc:docMk/>
            <pc:sldMk cId="2299418881" sldId="257"/>
            <ac:spMk id="4" creationId="{5BE23472-D5BA-4CAB-B45F-E09F01A5B0DD}"/>
          </ac:spMkLst>
        </pc:spChg>
        <pc:spChg chg="mod">
          <ac:chgData name="Yrina Res-Drost" userId="a988d48d-895e-4146-953d-f6b6f65aae34" providerId="ADAL" clId="{F8DE1DE3-EAE9-444E-A84A-2CA9DB3C8552}" dt="2020-03-30T09:21:44.877" v="84" actId="1076"/>
          <ac:spMkLst>
            <pc:docMk/>
            <pc:sldMk cId="2299418881" sldId="257"/>
            <ac:spMk id="6" creationId="{C28A61CC-E6C7-4063-82BD-AE0173928CD7}"/>
          </ac:spMkLst>
        </pc:spChg>
      </pc:sldChg>
      <pc:sldChg chg="addSp delSp modSp mod setBg addCm delCm">
        <pc:chgData name="Yrina Res-Drost" userId="a988d48d-895e-4146-953d-f6b6f65aae34" providerId="ADAL" clId="{F8DE1DE3-EAE9-444E-A84A-2CA9DB3C8552}" dt="2020-03-30T10:07:30.076" v="140" actId="26606"/>
        <pc:sldMkLst>
          <pc:docMk/>
          <pc:sldMk cId="1201273868" sldId="258"/>
        </pc:sldMkLst>
        <pc:spChg chg="mo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2" creationId="{A3382352-2463-424E-9B55-0459C7DC95FB}"/>
          </ac:spMkLst>
        </pc:spChg>
        <pc:spChg chg="del mod">
          <ac:chgData name="Yrina Res-Drost" userId="a988d48d-895e-4146-953d-f6b6f65aae34" providerId="ADAL" clId="{F8DE1DE3-EAE9-444E-A84A-2CA9DB3C8552}" dt="2020-03-30T09:31:38.262" v="129" actId="26606"/>
          <ac:spMkLst>
            <pc:docMk/>
            <pc:sldMk cId="1201273868" sldId="258"/>
            <ac:spMk id="3" creationId="{FC4C9222-7B39-427E-B21A-69AF58ABA193}"/>
          </ac:spMkLst>
        </pc:spChg>
        <pc:spChg chg="add del mod">
          <ac:chgData name="Yrina Res-Drost" userId="a988d48d-895e-4146-953d-f6b6f65aae34" providerId="ADAL" clId="{F8DE1DE3-EAE9-444E-A84A-2CA9DB3C8552}" dt="2020-03-30T09:25:33.558" v="113"/>
          <ac:spMkLst>
            <pc:docMk/>
            <pc:sldMk cId="1201273868" sldId="258"/>
            <ac:spMk id="4" creationId="{CDCCB62E-4936-4755-ABFD-457C54838511}"/>
          </ac:spMkLst>
        </pc:spChg>
        <pc:spChg chg="add del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0" creationId="{A3D9AEEE-1CCD-43C0-BA3E-16D60A6E23C0}"/>
          </ac:spMkLst>
        </pc:spChg>
        <pc:spChg chg="add del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2" creationId="{60F880A6-33D3-4EEC-A780-B73559B9F24C}"/>
          </ac:spMkLst>
        </pc:spChg>
        <pc:spChg chg="add del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4" creationId="{2C6246ED-0535-4496-A8F6-1E80CC4EB853}"/>
          </ac:spMkLst>
        </pc:spChg>
        <pc:spChg chg="ad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6" creationId="{A3D9AEEE-1CCD-43C0-BA3E-16D60A6E23C0}"/>
          </ac:spMkLst>
        </pc:spChg>
        <pc:spChg chg="ad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7" creationId="{60F880A6-33D3-4EEC-A780-B73559B9F24C}"/>
          </ac:spMkLst>
        </pc:spChg>
        <pc:spChg chg="add">
          <ac:chgData name="Yrina Res-Drost" userId="a988d48d-895e-4146-953d-f6b6f65aae34" providerId="ADAL" clId="{F8DE1DE3-EAE9-444E-A84A-2CA9DB3C8552}" dt="2020-03-30T10:07:30.076" v="140" actId="26606"/>
          <ac:spMkLst>
            <pc:docMk/>
            <pc:sldMk cId="1201273868" sldId="258"/>
            <ac:spMk id="18" creationId="{2C6246ED-0535-4496-A8F6-1E80CC4EB853}"/>
          </ac:spMkLst>
        </pc:spChg>
        <pc:spChg chg="add del">
          <ac:chgData name="Yrina Res-Drost" userId="a988d48d-895e-4146-953d-f6b6f65aae34" providerId="ADAL" clId="{F8DE1DE3-EAE9-444E-A84A-2CA9DB3C8552}" dt="2020-03-30T09:32:44.153" v="134" actId="26606"/>
          <ac:spMkLst>
            <pc:docMk/>
            <pc:sldMk cId="1201273868" sldId="258"/>
            <ac:spMk id="19" creationId="{BF7E8610-2DF7-4AF0-B876-0F3B7882A6B7}"/>
          </ac:spMkLst>
        </pc:spChg>
        <pc:spChg chg="add del">
          <ac:chgData name="Yrina Res-Drost" userId="a988d48d-895e-4146-953d-f6b6f65aae34" providerId="ADAL" clId="{F8DE1DE3-EAE9-444E-A84A-2CA9DB3C8552}" dt="2020-03-30T09:32:44.153" v="134" actId="26606"/>
          <ac:spMkLst>
            <pc:docMk/>
            <pc:sldMk cId="1201273868" sldId="258"/>
            <ac:spMk id="21" creationId="{C1C8C023-62A6-4DA0-8DF4-3F4EA94090DE}"/>
          </ac:spMkLst>
        </pc:spChg>
        <pc:spChg chg="add del">
          <ac:chgData name="Yrina Res-Drost" userId="a988d48d-895e-4146-953d-f6b6f65aae34" providerId="ADAL" clId="{F8DE1DE3-EAE9-444E-A84A-2CA9DB3C8552}" dt="2020-03-30T09:32:44.153" v="134" actId="26606"/>
          <ac:spMkLst>
            <pc:docMk/>
            <pc:sldMk cId="1201273868" sldId="258"/>
            <ac:spMk id="23" creationId="{26B9FE07-322E-43FB-8707-C9826BD903EB}"/>
          </ac:spMkLst>
        </pc:spChg>
        <pc:graphicFrameChg chg="add mod modGraphic">
          <ac:chgData name="Yrina Res-Drost" userId="a988d48d-895e-4146-953d-f6b6f65aae34" providerId="ADAL" clId="{F8DE1DE3-EAE9-444E-A84A-2CA9DB3C8552}" dt="2020-03-30T10:07:30.076" v="140" actId="26606"/>
          <ac:graphicFrameMkLst>
            <pc:docMk/>
            <pc:sldMk cId="1201273868" sldId="258"/>
            <ac:graphicFrameMk id="5" creationId="{31F817DF-443B-4C84-8899-3835033D25E7}"/>
          </ac:graphicFrameMkLst>
        </pc:graphicFrameChg>
      </pc:sldChg>
      <pc:sldChg chg="addSp delSp modSp add mod ord setBg setClrOvrMap">
        <pc:chgData name="Yrina Res-Drost" userId="a988d48d-895e-4146-953d-f6b6f65aae34" providerId="ADAL" clId="{F8DE1DE3-EAE9-444E-A84A-2CA9DB3C8552}" dt="2020-03-30T10:10:34.118" v="178" actId="26606"/>
        <pc:sldMkLst>
          <pc:docMk/>
          <pc:sldMk cId="1330061449" sldId="259"/>
        </pc:sldMkLst>
        <pc:spChg chg="mod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2" creationId="{AE293E73-489D-4677-8590-196331E7F612}"/>
          </ac:spMkLst>
        </pc:spChg>
        <pc:spChg chg="mod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3" creationId="{8D512C68-B92B-4FBF-9CFD-57B5804FAC5D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9" creationId="{37B5A23F-7276-435D-91DA-09104D77774D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11" creationId="{2F3ECD7F-BF61-4CB1-AA15-464BB771E778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13" creationId="{966F1B29-3A08-4DB7-9F92-4C09B3BCFF14}"/>
          </ac:spMkLst>
        </pc:spChg>
        <pc:spChg chg="add del">
          <ac:chgData name="Yrina Res-Drost" userId="a988d48d-895e-4146-953d-f6b6f65aae34" providerId="ADAL" clId="{F8DE1DE3-EAE9-444E-A84A-2CA9DB3C8552}" dt="2020-03-30T10:10:34.118" v="178" actId="26606"/>
          <ac:spMkLst>
            <pc:docMk/>
            <pc:sldMk cId="1330061449" sldId="259"/>
            <ac:spMk id="15" creationId="{44A5AAD1-9616-4E1C-B3AC-E5497A6A3C2A}"/>
          </ac:spMkLst>
        </pc:spChg>
        <pc:picChg chg="add mod">
          <ac:chgData name="Yrina Res-Drost" userId="a988d48d-895e-4146-953d-f6b6f65aae34" providerId="ADAL" clId="{F8DE1DE3-EAE9-444E-A84A-2CA9DB3C8552}" dt="2020-03-30T10:10:34.118" v="178" actId="26606"/>
          <ac:picMkLst>
            <pc:docMk/>
            <pc:sldMk cId="1330061449" sldId="259"/>
            <ac:picMk id="4" creationId="{34F2D5A6-3647-4F39-8135-9DDB231A159E}"/>
          </ac:picMkLst>
        </pc:picChg>
      </pc:sldChg>
      <pc:sldChg chg="del">
        <pc:chgData name="Yrina Res-Drost" userId="a988d48d-895e-4146-953d-f6b6f65aae34" providerId="ADAL" clId="{F8DE1DE3-EAE9-444E-A84A-2CA9DB3C8552}" dt="2020-03-30T09:22:25.240" v="87" actId="2696"/>
        <pc:sldMkLst>
          <pc:docMk/>
          <pc:sldMk cId="3236868470" sldId="259"/>
        </pc:sldMkLst>
      </pc:sldChg>
      <pc:sldChg chg="del">
        <pc:chgData name="Yrina Res-Drost" userId="a988d48d-895e-4146-953d-f6b6f65aae34" providerId="ADAL" clId="{F8DE1DE3-EAE9-444E-A84A-2CA9DB3C8552}" dt="2020-03-30T09:22:31.327" v="88" actId="2696"/>
        <pc:sldMkLst>
          <pc:docMk/>
          <pc:sldMk cId="2855280974" sldId="260"/>
        </pc:sldMkLst>
      </pc:sldChg>
      <pc:sldChg chg="addSp modSp add del mod setBg">
        <pc:chgData name="Yrina Res-Drost" userId="a988d48d-895e-4146-953d-f6b6f65aae34" providerId="ADAL" clId="{F8DE1DE3-EAE9-444E-A84A-2CA9DB3C8552}" dt="2020-03-30T10:32:55.176" v="638" actId="2696"/>
        <pc:sldMkLst>
          <pc:docMk/>
          <pc:sldMk cId="3755725393" sldId="260"/>
        </pc:sldMkLst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7" creationId="{34699877-13E3-4FC1-B91B-2A8A8FA76866}"/>
          </ac:spMkLst>
        </pc:spChg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9" creationId="{BC4CB122-E2DC-4CA5-8B6F-B49249C78D22}"/>
          </ac:spMkLst>
        </pc:spChg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11" creationId="{7AB22E03-3087-4988-9DB5-572918FB9531}"/>
          </ac:spMkLst>
        </pc:spChg>
        <pc:spChg chg="add">
          <ac:chgData name="Yrina Res-Drost" userId="a988d48d-895e-4146-953d-f6b6f65aae34" providerId="ADAL" clId="{F8DE1DE3-EAE9-444E-A84A-2CA9DB3C8552}" dt="2020-03-30T10:04:20.146" v="139" actId="26606"/>
          <ac:spMkLst>
            <pc:docMk/>
            <pc:sldMk cId="3755725393" sldId="260"/>
            <ac:spMk id="13" creationId="{4B2A5927-4A36-47DC-BF12-54A96B456DB4}"/>
          </ac:spMkLst>
        </pc:spChg>
        <pc:picChg chg="add mod">
          <ac:chgData name="Yrina Res-Drost" userId="a988d48d-895e-4146-953d-f6b6f65aae34" providerId="ADAL" clId="{F8DE1DE3-EAE9-444E-A84A-2CA9DB3C8552}" dt="2020-03-30T10:04:20.146" v="139" actId="26606"/>
          <ac:picMkLst>
            <pc:docMk/>
            <pc:sldMk cId="3755725393" sldId="260"/>
            <ac:picMk id="2" creationId="{32AF22A4-F8BB-42F4-B42E-204B47A5EC36}"/>
          </ac:picMkLst>
        </pc:picChg>
      </pc:sldChg>
      <pc:sldChg chg="modSp add del">
        <pc:chgData name="Yrina Res-Drost" userId="a988d48d-895e-4146-953d-f6b6f65aae34" providerId="ADAL" clId="{F8DE1DE3-EAE9-444E-A84A-2CA9DB3C8552}" dt="2020-03-30T10:16:57.252" v="389" actId="2696"/>
        <pc:sldMkLst>
          <pc:docMk/>
          <pc:sldMk cId="1800949429" sldId="261"/>
        </pc:sldMkLst>
        <pc:spChg chg="mod">
          <ac:chgData name="Yrina Res-Drost" userId="a988d48d-895e-4146-953d-f6b6f65aae34" providerId="ADAL" clId="{F8DE1DE3-EAE9-444E-A84A-2CA9DB3C8552}" dt="2020-03-30T10:12:29.605" v="203" actId="20577"/>
          <ac:spMkLst>
            <pc:docMk/>
            <pc:sldMk cId="1800949429" sldId="261"/>
            <ac:spMk id="2" creationId="{C6818C21-8F18-44AE-A7B9-8013F7B90779}"/>
          </ac:spMkLst>
        </pc:spChg>
        <pc:spChg chg="mod">
          <ac:chgData name="Yrina Res-Drost" userId="a988d48d-895e-4146-953d-f6b6f65aae34" providerId="ADAL" clId="{F8DE1DE3-EAE9-444E-A84A-2CA9DB3C8552}" dt="2020-03-30T10:12:36.211" v="212" actId="20577"/>
          <ac:spMkLst>
            <pc:docMk/>
            <pc:sldMk cId="1800949429" sldId="261"/>
            <ac:spMk id="3" creationId="{A135EB28-2D1E-40BE-B3F4-E19DC35F0AC3}"/>
          </ac:spMkLst>
        </pc:spChg>
        <pc:spChg chg="mod">
          <ac:chgData name="Yrina Res-Drost" userId="a988d48d-895e-4146-953d-f6b6f65aae34" providerId="ADAL" clId="{F8DE1DE3-EAE9-444E-A84A-2CA9DB3C8552}" dt="2020-03-30T10:12:41.188" v="223" actId="20577"/>
          <ac:spMkLst>
            <pc:docMk/>
            <pc:sldMk cId="1800949429" sldId="261"/>
            <ac:spMk id="5" creationId="{089FB2F2-F2DA-4055-8391-27FE73BAD568}"/>
          </ac:spMkLst>
        </pc:spChg>
      </pc:sldChg>
      <pc:sldChg chg="del">
        <pc:chgData name="Yrina Res-Drost" userId="a988d48d-895e-4146-953d-f6b6f65aae34" providerId="ADAL" clId="{F8DE1DE3-EAE9-444E-A84A-2CA9DB3C8552}" dt="2020-03-30T09:22:35.821" v="89" actId="2696"/>
        <pc:sldMkLst>
          <pc:docMk/>
          <pc:sldMk cId="2317684129" sldId="261"/>
        </pc:sldMkLst>
      </pc:sldChg>
      <pc:sldChg chg="addSp delSp modSp add del mod setBg">
        <pc:chgData name="Yrina Res-Drost" userId="a988d48d-895e-4146-953d-f6b6f65aae34" providerId="ADAL" clId="{F8DE1DE3-EAE9-444E-A84A-2CA9DB3C8552}" dt="2020-03-30T10:18:39.586" v="417" actId="20577"/>
        <pc:sldMkLst>
          <pc:docMk/>
          <pc:sldMk cId="4205232711" sldId="262"/>
        </pc:sldMkLst>
        <pc:spChg chg="mo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2" creationId="{A51F7C0E-F1BD-4B7A-9983-FDC3645B716F}"/>
          </ac:spMkLst>
        </pc:spChg>
        <pc:spChg chg="del mo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3" creationId="{EEDF86C2-DD0A-4481-9906-C0BB2A766DAF}"/>
          </ac:spMkLst>
        </pc:spChg>
        <pc:spChg chg="ad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10" creationId="{BF7E8610-2DF7-4AF0-B876-0F3B7882A6B7}"/>
          </ac:spMkLst>
        </pc:spChg>
        <pc:spChg chg="ad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12" creationId="{C1C8C023-62A6-4DA0-8DF4-3F4EA94090DE}"/>
          </ac:spMkLst>
        </pc:spChg>
        <pc:spChg chg="add">
          <ac:chgData name="Yrina Res-Drost" userId="a988d48d-895e-4146-953d-f6b6f65aae34" providerId="ADAL" clId="{F8DE1DE3-EAE9-444E-A84A-2CA9DB3C8552}" dt="2020-03-30T10:15:30.274" v="364" actId="26606"/>
          <ac:spMkLst>
            <pc:docMk/>
            <pc:sldMk cId="4205232711" sldId="262"/>
            <ac:spMk id="14" creationId="{26B9FE07-322E-43FB-8707-C9826BD903EB}"/>
          </ac:spMkLst>
        </pc:spChg>
        <pc:graphicFrameChg chg="add mod">
          <ac:chgData name="Yrina Res-Drost" userId="a988d48d-895e-4146-953d-f6b6f65aae34" providerId="ADAL" clId="{F8DE1DE3-EAE9-444E-A84A-2CA9DB3C8552}" dt="2020-03-30T10:18:39.586" v="417" actId="20577"/>
          <ac:graphicFrameMkLst>
            <pc:docMk/>
            <pc:sldMk cId="4205232711" sldId="262"/>
            <ac:graphicFrameMk id="5" creationId="{2C06B514-0141-49BB-A7F3-4133E63CCCB9}"/>
          </ac:graphicFrameMkLst>
        </pc:graphicFrameChg>
      </pc:sldChg>
      <pc:sldChg chg="addSp delSp modSp add del mod setBg setClrOvrMap">
        <pc:chgData name="Yrina Res-Drost" userId="a988d48d-895e-4146-953d-f6b6f65aae34" providerId="ADAL" clId="{F8DE1DE3-EAE9-444E-A84A-2CA9DB3C8552}" dt="2020-03-30T10:36:01.177" v="671" actId="2696"/>
        <pc:sldMkLst>
          <pc:docMk/>
          <pc:sldMk cId="4023143348" sldId="263"/>
        </pc:sldMkLst>
        <pc:spChg chg="mod">
          <ac:chgData name="Yrina Res-Drost" userId="a988d48d-895e-4146-953d-f6b6f65aae34" providerId="ADAL" clId="{F8DE1DE3-EAE9-444E-A84A-2CA9DB3C8552}" dt="2020-03-30T10:25:52.375" v="570" actId="26606"/>
          <ac:spMkLst>
            <pc:docMk/>
            <pc:sldMk cId="4023143348" sldId="263"/>
            <ac:spMk id="2" creationId="{DC668F30-DB5F-4D91-9FEF-D55403476FE6}"/>
          </ac:spMkLst>
        </pc:spChg>
        <pc:spChg chg="del">
          <ac:chgData name="Yrina Res-Drost" userId="a988d48d-895e-4146-953d-f6b6f65aae34" providerId="ADAL" clId="{F8DE1DE3-EAE9-444E-A84A-2CA9DB3C8552}" dt="2020-03-30T10:23:33.543" v="428"/>
          <ac:spMkLst>
            <pc:docMk/>
            <pc:sldMk cId="4023143348" sldId="263"/>
            <ac:spMk id="3" creationId="{446A8069-4123-43F7-B882-6C75A1FD22A1}"/>
          </ac:spMkLst>
        </pc:spChg>
        <pc:spChg chg="mod">
          <ac:chgData name="Yrina Res-Drost" userId="a988d48d-895e-4146-953d-f6b6f65aae34" providerId="ADAL" clId="{F8DE1DE3-EAE9-444E-A84A-2CA9DB3C8552}" dt="2020-03-30T10:26:20.584" v="576" actId="20577"/>
          <ac:spMkLst>
            <pc:docMk/>
            <pc:sldMk cId="4023143348" sldId="263"/>
            <ac:spMk id="4" creationId="{368E7200-A0B7-4FF0-9E34-064D4BA5069C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39" creationId="{1996130F-9AB5-4DE9-8574-3AF891C5C172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1" creationId="{7326F4E6-9131-42DA-97B2-0BA8D1E258AD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3" creationId="{37B5A23F-7276-435D-91DA-09104D77774D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5" creationId="{2F3ECD7F-BF61-4CB1-AA15-464BB771E778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7" creationId="{966F1B29-3A08-4DB7-9F92-4C09B3BCFF14}"/>
          </ac:spMkLst>
        </pc:spChg>
        <pc:spChg chg="add del">
          <ac:chgData name="Yrina Res-Drost" userId="a988d48d-895e-4146-953d-f6b6f65aae34" providerId="ADAL" clId="{F8DE1DE3-EAE9-444E-A84A-2CA9DB3C8552}" dt="2020-03-30T10:25:52.348" v="569" actId="26606"/>
          <ac:spMkLst>
            <pc:docMk/>
            <pc:sldMk cId="4023143348" sldId="263"/>
            <ac:spMk id="49" creationId="{44A5AAD1-9616-4E1C-B3AC-E5497A6A3C2A}"/>
          </ac:spMkLst>
        </pc:spChg>
        <pc:spChg chg="add">
          <ac:chgData name="Yrina Res-Drost" userId="a988d48d-895e-4146-953d-f6b6f65aae34" providerId="ADAL" clId="{F8DE1DE3-EAE9-444E-A84A-2CA9DB3C8552}" dt="2020-03-30T10:25:52.375" v="570" actId="26606"/>
          <ac:spMkLst>
            <pc:docMk/>
            <pc:sldMk cId="4023143348" sldId="263"/>
            <ac:spMk id="53" creationId="{DE91395A-2D18-4AF6-A0AC-AAA7189FED11}"/>
          </ac:spMkLst>
        </pc:spChg>
        <pc:spChg chg="add">
          <ac:chgData name="Yrina Res-Drost" userId="a988d48d-895e-4146-953d-f6b6f65aae34" providerId="ADAL" clId="{F8DE1DE3-EAE9-444E-A84A-2CA9DB3C8552}" dt="2020-03-30T10:25:52.375" v="570" actId="26606"/>
          <ac:spMkLst>
            <pc:docMk/>
            <pc:sldMk cId="4023143348" sldId="263"/>
            <ac:spMk id="54" creationId="{A57352BE-A213-4040-BE8E-D4A925AD9DF8}"/>
          </ac:spMkLst>
        </pc:spChg>
        <pc:grpChg chg="add del">
          <ac:chgData name="Yrina Res-Drost" userId="a988d48d-895e-4146-953d-f6b6f65aae34" providerId="ADAL" clId="{F8DE1DE3-EAE9-444E-A84A-2CA9DB3C8552}" dt="2020-03-30T10:25:52.348" v="569" actId="26606"/>
          <ac:grpSpMkLst>
            <pc:docMk/>
            <pc:sldMk cId="4023143348" sldId="263"/>
            <ac:grpSpMk id="11" creationId="{166BF9EE-F7AC-4FA5-AC7E-001B3A642F75}"/>
          </ac:grpSpMkLst>
        </pc:grpChg>
        <pc:grpChg chg="add del">
          <ac:chgData name="Yrina Res-Drost" userId="a988d48d-895e-4146-953d-f6b6f65aae34" providerId="ADAL" clId="{F8DE1DE3-EAE9-444E-A84A-2CA9DB3C8552}" dt="2020-03-30T10:25:52.348" v="569" actId="26606"/>
          <ac:grpSpMkLst>
            <pc:docMk/>
            <pc:sldMk cId="4023143348" sldId="263"/>
            <ac:grpSpMk id="25" creationId="{E312DBA5-56D8-42B2-BA94-28168C2A6703}"/>
          </ac:grpSpMkLst>
        </pc:grpChg>
        <pc:grpChg chg="add">
          <ac:chgData name="Yrina Res-Drost" userId="a988d48d-895e-4146-953d-f6b6f65aae34" providerId="ADAL" clId="{F8DE1DE3-EAE9-444E-A84A-2CA9DB3C8552}" dt="2020-03-30T10:25:52.375" v="570" actId="26606"/>
          <ac:grpSpMkLst>
            <pc:docMk/>
            <pc:sldMk cId="4023143348" sldId="263"/>
            <ac:grpSpMk id="51" creationId="{7398C59F-5A18-487B-91D6-B955AACF2E50}"/>
          </ac:grpSpMkLst>
        </pc:grpChg>
        <pc:grpChg chg="add">
          <ac:chgData name="Yrina Res-Drost" userId="a988d48d-895e-4146-953d-f6b6f65aae34" providerId="ADAL" clId="{F8DE1DE3-EAE9-444E-A84A-2CA9DB3C8552}" dt="2020-03-30T10:25:52.375" v="570" actId="26606"/>
          <ac:grpSpMkLst>
            <pc:docMk/>
            <pc:sldMk cId="4023143348" sldId="263"/>
            <ac:grpSpMk id="52" creationId="{520234FB-542E-4550-9C2F-1B56FD41A1CA}"/>
          </ac:grpSpMkLst>
        </pc:grpChg>
        <pc:picChg chg="add mod ord">
          <ac:chgData name="Yrina Res-Drost" userId="a988d48d-895e-4146-953d-f6b6f65aae34" providerId="ADAL" clId="{F8DE1DE3-EAE9-444E-A84A-2CA9DB3C8552}" dt="2020-03-30T10:25:52.375" v="570" actId="26606"/>
          <ac:picMkLst>
            <pc:docMk/>
            <pc:sldMk cId="4023143348" sldId="263"/>
            <ac:picMk id="6" creationId="{672F7EB9-611F-4201-817E-EF74E3C29B31}"/>
          </ac:picMkLst>
        </pc:picChg>
      </pc:sldChg>
      <pc:sldChg chg="addSp modSp add del mod setBg">
        <pc:chgData name="Yrina Res-Drost" userId="a988d48d-895e-4146-953d-f6b6f65aae34" providerId="ADAL" clId="{F8DE1DE3-EAE9-444E-A84A-2CA9DB3C8552}" dt="2020-03-30T10:31:17.017" v="608" actId="2696"/>
        <pc:sldMkLst>
          <pc:docMk/>
          <pc:sldMk cId="75202141" sldId="264"/>
        </pc:sldMkLst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7" creationId="{34699877-13E3-4FC1-B91B-2A8A8FA76866}"/>
          </ac:spMkLst>
        </pc:spChg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9" creationId="{BC4CB122-E2DC-4CA5-8B6F-B49249C78D22}"/>
          </ac:spMkLst>
        </pc:spChg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11" creationId="{7AB22E03-3087-4988-9DB5-572918FB9531}"/>
          </ac:spMkLst>
        </pc:spChg>
        <pc:spChg chg="add">
          <ac:chgData name="Yrina Res-Drost" userId="a988d48d-895e-4146-953d-f6b6f65aae34" providerId="ADAL" clId="{F8DE1DE3-EAE9-444E-A84A-2CA9DB3C8552}" dt="2020-03-30T10:29:10.085" v="579" actId="26606"/>
          <ac:spMkLst>
            <pc:docMk/>
            <pc:sldMk cId="75202141" sldId="264"/>
            <ac:spMk id="13" creationId="{4B2A5927-4A36-47DC-BF12-54A96B456DB4}"/>
          </ac:spMkLst>
        </pc:spChg>
        <pc:picChg chg="add mod">
          <ac:chgData name="Yrina Res-Drost" userId="a988d48d-895e-4146-953d-f6b6f65aae34" providerId="ADAL" clId="{F8DE1DE3-EAE9-444E-A84A-2CA9DB3C8552}" dt="2020-03-30T10:29:10.085" v="579" actId="26606"/>
          <ac:picMkLst>
            <pc:docMk/>
            <pc:sldMk cId="75202141" sldId="264"/>
            <ac:picMk id="2" creationId="{5A4019E7-CEDF-4D6D-A575-E0CC07254DB8}"/>
          </ac:picMkLst>
        </pc:picChg>
      </pc:sldChg>
      <pc:sldChg chg="del">
        <pc:chgData name="Yrina Res-Drost" userId="a988d48d-895e-4146-953d-f6b6f65aae34" providerId="ADAL" clId="{F8DE1DE3-EAE9-444E-A84A-2CA9DB3C8552}" dt="2020-03-30T09:22:18.517" v="86" actId="2696"/>
        <pc:sldMkLst>
          <pc:docMk/>
          <pc:sldMk cId="1832029601" sldId="264"/>
        </pc:sldMkLst>
      </pc:sldChg>
      <pc:sldChg chg="addSp delSp modSp add mod setBg">
        <pc:chgData name="Yrina Res-Drost" userId="a988d48d-895e-4146-953d-f6b6f65aae34" providerId="ADAL" clId="{F8DE1DE3-EAE9-444E-A84A-2CA9DB3C8552}" dt="2020-03-30T10:30:35.402" v="607" actId="26606"/>
        <pc:sldMkLst>
          <pc:docMk/>
          <pc:sldMk cId="591532785" sldId="265"/>
        </pc:sldMkLst>
        <pc:spChg chg="mod or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2" creationId="{3E5A92C9-BFC6-425C-A6E9-42948426D777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36" creationId="{DE91395A-2D18-4AF6-A0AC-AAA7189FED11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38" creationId="{7BD08880-457D-4C62-A3B5-6A9B0878C7E9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40" creationId="{95FFA5E0-4C70-431D-A19D-18415F6C4009}"/>
          </ac:spMkLst>
        </pc:spChg>
        <pc:spChg chg="add del">
          <ac:chgData name="Yrina Res-Drost" userId="a988d48d-895e-4146-953d-f6b6f65aae34" providerId="ADAL" clId="{F8DE1DE3-EAE9-444E-A84A-2CA9DB3C8552}" dt="2020-03-30T10:30:23.712" v="604" actId="26606"/>
          <ac:spMkLst>
            <pc:docMk/>
            <pc:sldMk cId="591532785" sldId="265"/>
            <ac:spMk id="42" creationId="{4536C52F-C11B-4718-8B63-3E4A43465561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4" creationId="{9A3B0D54-9DF0-4FF8-A0AA-B4234DF358EF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6" creationId="{64D236DE-BD07-488F-B236-DDEEFFF720FF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8" creationId="{DE91395A-2D18-4AF6-A0AC-AAA7189FED11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49" creationId="{7BD08880-457D-4C62-A3B5-6A9B0878C7E9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50" creationId="{FA94DED7-0A28-4AD9-8747-E94113225016}"/>
          </ac:spMkLst>
        </pc:spChg>
        <pc:spChg chg="add del">
          <ac:chgData name="Yrina Res-Drost" userId="a988d48d-895e-4146-953d-f6b6f65aae34" providerId="ADAL" clId="{F8DE1DE3-EAE9-444E-A84A-2CA9DB3C8552}" dt="2020-03-30T10:30:35.377" v="606" actId="26606"/>
          <ac:spMkLst>
            <pc:docMk/>
            <pc:sldMk cId="591532785" sldId="265"/>
            <ac:spMk id="51" creationId="{6F175609-91A3-416E-BC3D-7548FDE02910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5" creationId="{1996130F-9AB5-4DE9-8574-3AF891C5C172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6" creationId="{3623DEAC-F39C-45D6-86DC-1033F6429528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7" creationId="{A692209D-B607-46C3-8560-07AF72291659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8" creationId="{94874638-CF15-4908-BC4B-4908744D0BAF}"/>
          </ac:spMkLst>
        </pc:spChg>
        <pc:spChg chg="add">
          <ac:chgData name="Yrina Res-Drost" userId="a988d48d-895e-4146-953d-f6b6f65aae34" providerId="ADAL" clId="{F8DE1DE3-EAE9-444E-A84A-2CA9DB3C8552}" dt="2020-03-30T10:30:35.402" v="607" actId="26606"/>
          <ac:spMkLst>
            <pc:docMk/>
            <pc:sldMk cId="591532785" sldId="265"/>
            <ac:spMk id="59" creationId="{5F1B8348-CD6E-4561-A704-C232D9A2676D}"/>
          </ac:spMkLst>
        </pc:spChg>
        <pc:grpChg chg="add del">
          <ac:chgData name="Yrina Res-Drost" userId="a988d48d-895e-4146-953d-f6b6f65aae34" providerId="ADAL" clId="{F8DE1DE3-EAE9-444E-A84A-2CA9DB3C8552}" dt="2020-03-30T10:30:23.712" v="604" actId="26606"/>
          <ac:grpSpMkLst>
            <pc:docMk/>
            <pc:sldMk cId="591532785" sldId="265"/>
            <ac:grpSpMk id="8" creationId="{7398C59F-5A18-487B-91D6-B955AACF2E50}"/>
          </ac:grpSpMkLst>
        </pc:grpChg>
        <pc:grpChg chg="add del">
          <ac:chgData name="Yrina Res-Drost" userId="a988d48d-895e-4146-953d-f6b6f65aae34" providerId="ADAL" clId="{F8DE1DE3-EAE9-444E-A84A-2CA9DB3C8552}" dt="2020-03-30T10:30:23.712" v="604" actId="26606"/>
          <ac:grpSpMkLst>
            <pc:docMk/>
            <pc:sldMk cId="591532785" sldId="265"/>
            <ac:grpSpMk id="22" creationId="{520234FB-542E-4550-9C2F-1B56FD41A1CA}"/>
          </ac:grpSpMkLst>
        </pc:grpChg>
        <pc:grpChg chg="add del">
          <ac:chgData name="Yrina Res-Drost" userId="a988d48d-895e-4146-953d-f6b6f65aae34" providerId="ADAL" clId="{F8DE1DE3-EAE9-444E-A84A-2CA9DB3C8552}" dt="2020-03-30T10:30:35.377" v="606" actId="26606"/>
          <ac:grpSpMkLst>
            <pc:docMk/>
            <pc:sldMk cId="591532785" sldId="265"/>
            <ac:grpSpMk id="45" creationId="{7398C59F-5A18-487B-91D6-B955AACF2E50}"/>
          </ac:grpSpMkLst>
        </pc:grpChg>
        <pc:grpChg chg="add del">
          <ac:chgData name="Yrina Res-Drost" userId="a988d48d-895e-4146-953d-f6b6f65aae34" providerId="ADAL" clId="{F8DE1DE3-EAE9-444E-A84A-2CA9DB3C8552}" dt="2020-03-30T10:30:35.377" v="606" actId="26606"/>
          <ac:grpSpMkLst>
            <pc:docMk/>
            <pc:sldMk cId="591532785" sldId="265"/>
            <ac:grpSpMk id="47" creationId="{520234FB-542E-4550-9C2F-1B56FD41A1CA}"/>
          </ac:grpSpMkLst>
        </pc:grpChg>
        <pc:grpChg chg="add">
          <ac:chgData name="Yrina Res-Drost" userId="a988d48d-895e-4146-953d-f6b6f65aae34" providerId="ADAL" clId="{F8DE1DE3-EAE9-444E-A84A-2CA9DB3C8552}" dt="2020-03-30T10:30:35.402" v="607" actId="26606"/>
          <ac:grpSpMkLst>
            <pc:docMk/>
            <pc:sldMk cId="591532785" sldId="265"/>
            <ac:grpSpMk id="53" creationId="{166BF9EE-F7AC-4FA5-AC7E-001B3A642F75}"/>
          </ac:grpSpMkLst>
        </pc:grpChg>
        <pc:grpChg chg="add">
          <ac:chgData name="Yrina Res-Drost" userId="a988d48d-895e-4146-953d-f6b6f65aae34" providerId="ADAL" clId="{F8DE1DE3-EAE9-444E-A84A-2CA9DB3C8552}" dt="2020-03-30T10:30:35.402" v="607" actId="26606"/>
          <ac:grpSpMkLst>
            <pc:docMk/>
            <pc:sldMk cId="591532785" sldId="265"/>
            <ac:grpSpMk id="54" creationId="{E312DBA5-56D8-42B2-BA94-28168C2A6703}"/>
          </ac:grpSpMkLst>
        </pc:grpChg>
        <pc:picChg chg="add mod">
          <ac:chgData name="Yrina Res-Drost" userId="a988d48d-895e-4146-953d-f6b6f65aae34" providerId="ADAL" clId="{F8DE1DE3-EAE9-444E-A84A-2CA9DB3C8552}" dt="2020-03-30T10:30:35.402" v="607" actId="26606"/>
          <ac:picMkLst>
            <pc:docMk/>
            <pc:sldMk cId="591532785" sldId="265"/>
            <ac:picMk id="3" creationId="{1F1CA34C-5A23-47C1-AD5C-8352020E4B53}"/>
          </ac:picMkLst>
        </pc:picChg>
      </pc:sldChg>
      <pc:sldChg chg="del">
        <pc:chgData name="Yrina Res-Drost" userId="a988d48d-895e-4146-953d-f6b6f65aae34" providerId="ADAL" clId="{F8DE1DE3-EAE9-444E-A84A-2CA9DB3C8552}" dt="2020-03-30T09:22:57.151" v="92" actId="2696"/>
        <pc:sldMkLst>
          <pc:docMk/>
          <pc:sldMk cId="3084140443" sldId="265"/>
        </pc:sldMkLst>
      </pc:sldChg>
      <pc:sldChg chg="del">
        <pc:chgData name="Yrina Res-Drost" userId="a988d48d-895e-4146-953d-f6b6f65aae34" providerId="ADAL" clId="{F8DE1DE3-EAE9-444E-A84A-2CA9DB3C8552}" dt="2020-03-30T09:17:32.041" v="0" actId="2696"/>
        <pc:sldMkLst>
          <pc:docMk/>
          <pc:sldMk cId="2954910633" sldId="266"/>
        </pc:sldMkLst>
      </pc:sldChg>
      <pc:sldChg chg="addSp delSp modSp add">
        <pc:chgData name="Yrina Res-Drost" userId="a988d48d-895e-4146-953d-f6b6f65aae34" providerId="ADAL" clId="{F8DE1DE3-EAE9-444E-A84A-2CA9DB3C8552}" dt="2020-03-30T10:32:36.417" v="637" actId="26606"/>
        <pc:sldMkLst>
          <pc:docMk/>
          <pc:sldMk cId="4180246971" sldId="266"/>
        </pc:sldMkLst>
        <pc:spChg chg="mo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2" creationId="{3E5A92C9-BFC6-425C-A6E9-42948426D777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5" creationId="{1996130F-9AB5-4DE9-8574-3AF891C5C172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6" creationId="{3623DEAC-F39C-45D6-86DC-1033F6429528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7" creationId="{A692209D-B607-46C3-8560-07AF72291659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8" creationId="{94874638-CF15-4908-BC4B-4908744D0BAF}"/>
          </ac:spMkLst>
        </pc:spChg>
        <pc:spChg chg="add del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59" creationId="{5F1B8348-CD6E-4561-A704-C232D9A2676D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2" creationId="{DE91395A-2D18-4AF6-A0AC-AAA7189FED11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4" creationId="{7BD08880-457D-4C62-A3B5-6A9B0878C7E9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6" creationId="{FA94DED7-0A28-4AD9-8747-E94113225016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98" creationId="{6F175609-91A3-416E-BC3D-7548FDE02910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100" creationId="{9A3B0D54-9DF0-4FF8-A0AA-B4234DF358EF}"/>
          </ac:spMkLst>
        </pc:spChg>
        <pc:spChg chg="add del">
          <ac:chgData name="Yrina Res-Drost" userId="a988d48d-895e-4146-953d-f6b6f65aae34" providerId="ADAL" clId="{F8DE1DE3-EAE9-444E-A84A-2CA9DB3C8552}" dt="2020-03-30T10:32:36.383" v="636" actId="26606"/>
          <ac:spMkLst>
            <pc:docMk/>
            <pc:sldMk cId="4180246971" sldId="266"/>
            <ac:spMk id="102" creationId="{64D236DE-BD07-488F-B236-DDEEFFF720FF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6" creationId="{DE91395A-2D18-4AF6-A0AC-AAA7189FED11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7" creationId="{7BD08880-457D-4C62-A3B5-6A9B0878C7E9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8" creationId="{51F84177-D544-484B-840F-230FCEB946C8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09" creationId="{7BC9B9BC-356F-4894-B473-21807684EBCE}"/>
          </ac:spMkLst>
        </pc:spChg>
        <pc:spChg chg="add">
          <ac:chgData name="Yrina Res-Drost" userId="a988d48d-895e-4146-953d-f6b6f65aae34" providerId="ADAL" clId="{F8DE1DE3-EAE9-444E-A84A-2CA9DB3C8552}" dt="2020-03-30T10:32:36.417" v="637" actId="26606"/>
          <ac:spMkLst>
            <pc:docMk/>
            <pc:sldMk cId="4180246971" sldId="266"/>
            <ac:spMk id="110" creationId="{CFD42E53-DE7E-4891-9F3A-A1E195E8E85A}"/>
          </ac:spMkLst>
        </pc:spChg>
        <pc:grpChg chg="add del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53" creationId="{166BF9EE-F7AC-4FA5-AC7E-001B3A642F75}"/>
          </ac:grpSpMkLst>
        </pc:grpChg>
        <pc:grpChg chg="add del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54" creationId="{E312DBA5-56D8-42B2-BA94-28168C2A6703}"/>
          </ac:grpSpMkLst>
        </pc:grpChg>
        <pc:grpChg chg="add del">
          <ac:chgData name="Yrina Res-Drost" userId="a988d48d-895e-4146-953d-f6b6f65aae34" providerId="ADAL" clId="{F8DE1DE3-EAE9-444E-A84A-2CA9DB3C8552}" dt="2020-03-30T10:32:36.383" v="636" actId="26606"/>
          <ac:grpSpMkLst>
            <pc:docMk/>
            <pc:sldMk cId="4180246971" sldId="266"/>
            <ac:grpSpMk id="64" creationId="{7398C59F-5A18-487B-91D6-B955AACF2E50}"/>
          </ac:grpSpMkLst>
        </pc:grpChg>
        <pc:grpChg chg="add del">
          <ac:chgData name="Yrina Res-Drost" userId="a988d48d-895e-4146-953d-f6b6f65aae34" providerId="ADAL" clId="{F8DE1DE3-EAE9-444E-A84A-2CA9DB3C8552}" dt="2020-03-30T10:32:36.383" v="636" actId="26606"/>
          <ac:grpSpMkLst>
            <pc:docMk/>
            <pc:sldMk cId="4180246971" sldId="266"/>
            <ac:grpSpMk id="78" creationId="{520234FB-542E-4550-9C2F-1B56FD41A1CA}"/>
          </ac:grpSpMkLst>
        </pc:grpChg>
        <pc:grpChg chg="add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104" creationId="{7398C59F-5A18-487B-91D6-B955AACF2E50}"/>
          </ac:grpSpMkLst>
        </pc:grpChg>
        <pc:grpChg chg="add">
          <ac:chgData name="Yrina Res-Drost" userId="a988d48d-895e-4146-953d-f6b6f65aae34" providerId="ADAL" clId="{F8DE1DE3-EAE9-444E-A84A-2CA9DB3C8552}" dt="2020-03-30T10:32:36.417" v="637" actId="26606"/>
          <ac:grpSpMkLst>
            <pc:docMk/>
            <pc:sldMk cId="4180246971" sldId="266"/>
            <ac:grpSpMk id="105" creationId="{520234FB-542E-4550-9C2F-1B56FD41A1CA}"/>
          </ac:grpSpMkLst>
        </pc:grpChg>
        <pc:picChg chg="del mod">
          <ac:chgData name="Yrina Res-Drost" userId="a988d48d-895e-4146-953d-f6b6f65aae34" providerId="ADAL" clId="{F8DE1DE3-EAE9-444E-A84A-2CA9DB3C8552}" dt="2020-03-30T10:32:16.091" v="633" actId="478"/>
          <ac:picMkLst>
            <pc:docMk/>
            <pc:sldMk cId="4180246971" sldId="266"/>
            <ac:picMk id="3" creationId="{1F1CA34C-5A23-47C1-AD5C-8352020E4B53}"/>
          </ac:picMkLst>
        </pc:picChg>
        <pc:picChg chg="add mod">
          <ac:chgData name="Yrina Res-Drost" userId="a988d48d-895e-4146-953d-f6b6f65aae34" providerId="ADAL" clId="{F8DE1DE3-EAE9-444E-A84A-2CA9DB3C8552}" dt="2020-03-30T10:32:36.417" v="637" actId="26606"/>
          <ac:picMkLst>
            <pc:docMk/>
            <pc:sldMk cId="4180246971" sldId="266"/>
            <ac:picMk id="4" creationId="{378C95C8-05DD-4ECE-BC37-12C5E4D36036}"/>
          </ac:picMkLst>
        </pc:picChg>
      </pc:sldChg>
      <pc:sldChg chg="del">
        <pc:chgData name="Yrina Res-Drost" userId="a988d48d-895e-4146-953d-f6b6f65aae34" providerId="ADAL" clId="{F8DE1DE3-EAE9-444E-A84A-2CA9DB3C8552}" dt="2020-03-30T09:22:51.064" v="91" actId="2696"/>
        <pc:sldMkLst>
          <pc:docMk/>
          <pc:sldMk cId="39037728" sldId="267"/>
        </pc:sldMkLst>
      </pc:sldChg>
      <pc:sldChg chg="addSp delSp modSp add">
        <pc:chgData name="Yrina Res-Drost" userId="a988d48d-895e-4146-953d-f6b6f65aae34" providerId="ADAL" clId="{F8DE1DE3-EAE9-444E-A84A-2CA9DB3C8552}" dt="2020-03-30T10:35:53.198" v="670" actId="26606"/>
        <pc:sldMkLst>
          <pc:docMk/>
          <pc:sldMk cId="3362719970" sldId="267"/>
        </pc:sldMkLst>
        <pc:spChg chg="mod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2" creationId="{3E5A92C9-BFC6-425C-A6E9-42948426D777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6" creationId="{DE91395A-2D18-4AF6-A0AC-AAA7189FED11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7" creationId="{7BD08880-457D-4C62-A3B5-6A9B0878C7E9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8" creationId="{51F84177-D544-484B-840F-230FCEB946C8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09" creationId="{7BC9B9BC-356F-4894-B473-21807684EBCE}"/>
          </ac:spMkLst>
        </pc:spChg>
        <pc:spChg chg="del">
          <ac:chgData name="Yrina Res-Drost" userId="a988d48d-895e-4146-953d-f6b6f65aae34" providerId="ADAL" clId="{F8DE1DE3-EAE9-444E-A84A-2CA9DB3C8552}" dt="2020-03-30T10:34:28.030" v="666" actId="26606"/>
          <ac:spMkLst>
            <pc:docMk/>
            <pc:sldMk cId="3362719970" sldId="267"/>
            <ac:spMk id="110" creationId="{CFD42E53-DE7E-4891-9F3A-A1E195E8E85A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3" creationId="{1996130F-9AB5-4DE9-8574-3AF891C5C172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5" creationId="{3623DEAC-F39C-45D6-86DC-1033F6429528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7" creationId="{A692209D-B607-46C3-8560-07AF72291659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49" creationId="{94874638-CF15-4908-BC4B-4908744D0BAF}"/>
          </ac:spMkLst>
        </pc:spChg>
        <pc:spChg chg="add del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51" creationId="{5F1B8348-CD6E-4561-A704-C232D9A2676D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84" creationId="{1996130F-9AB5-4DE9-8574-3AF891C5C172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86" creationId="{3623DEAC-F39C-45D6-86DC-1033F6429528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88" creationId="{A692209D-B607-46C3-8560-07AF72291659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90" creationId="{94874638-CF15-4908-BC4B-4908744D0BAF}"/>
          </ac:spMkLst>
        </pc:spChg>
        <pc:spChg chg="add">
          <ac:chgData name="Yrina Res-Drost" userId="a988d48d-895e-4146-953d-f6b6f65aae34" providerId="ADAL" clId="{F8DE1DE3-EAE9-444E-A84A-2CA9DB3C8552}" dt="2020-03-30T10:35:53.198" v="670" actId="26606"/>
          <ac:spMkLst>
            <pc:docMk/>
            <pc:sldMk cId="3362719970" sldId="267"/>
            <ac:spMk id="192" creationId="{5F1B8348-CD6E-4561-A704-C232D9A2676D}"/>
          </ac:spMkLst>
        </pc:spChg>
        <pc:grpChg chg="del">
          <ac:chgData name="Yrina Res-Drost" userId="a988d48d-895e-4146-953d-f6b6f65aae34" providerId="ADAL" clId="{F8DE1DE3-EAE9-444E-A84A-2CA9DB3C8552}" dt="2020-03-30T10:34:28.030" v="666" actId="26606"/>
          <ac:grpSpMkLst>
            <pc:docMk/>
            <pc:sldMk cId="3362719970" sldId="267"/>
            <ac:grpSpMk id="104" creationId="{7398C59F-5A18-487B-91D6-B955AACF2E50}"/>
          </ac:grpSpMkLst>
        </pc:grpChg>
        <pc:grpChg chg="del">
          <ac:chgData name="Yrina Res-Drost" userId="a988d48d-895e-4146-953d-f6b6f65aae34" providerId="ADAL" clId="{F8DE1DE3-EAE9-444E-A84A-2CA9DB3C8552}" dt="2020-03-30T10:34:28.030" v="666" actId="26606"/>
          <ac:grpSpMkLst>
            <pc:docMk/>
            <pc:sldMk cId="3362719970" sldId="267"/>
            <ac:grpSpMk id="105" creationId="{520234FB-542E-4550-9C2F-1B56FD41A1CA}"/>
          </ac:grpSpMkLst>
        </pc:grpChg>
        <pc:grpChg chg="add del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15" creationId="{166BF9EE-F7AC-4FA5-AC7E-001B3A642F75}"/>
          </ac:grpSpMkLst>
        </pc:grpChg>
        <pc:grpChg chg="add del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29" creationId="{E312DBA5-56D8-42B2-BA94-28168C2A6703}"/>
          </ac:grpSpMkLst>
        </pc:grpChg>
        <pc:grpChg chg="add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56" creationId="{166BF9EE-F7AC-4FA5-AC7E-001B3A642F75}"/>
          </ac:grpSpMkLst>
        </pc:grpChg>
        <pc:grpChg chg="add">
          <ac:chgData name="Yrina Res-Drost" userId="a988d48d-895e-4146-953d-f6b6f65aae34" providerId="ADAL" clId="{F8DE1DE3-EAE9-444E-A84A-2CA9DB3C8552}" dt="2020-03-30T10:35:53.198" v="670" actId="26606"/>
          <ac:grpSpMkLst>
            <pc:docMk/>
            <pc:sldMk cId="3362719970" sldId="267"/>
            <ac:grpSpMk id="170" creationId="{E312DBA5-56D8-42B2-BA94-28168C2A6703}"/>
          </ac:grpSpMkLst>
        </pc:grpChg>
        <pc:picChg chg="add mod">
          <ac:chgData name="Yrina Res-Drost" userId="a988d48d-895e-4146-953d-f6b6f65aae34" providerId="ADAL" clId="{F8DE1DE3-EAE9-444E-A84A-2CA9DB3C8552}" dt="2020-03-30T10:35:53.198" v="670" actId="26606"/>
          <ac:picMkLst>
            <pc:docMk/>
            <pc:sldMk cId="3362719970" sldId="267"/>
            <ac:picMk id="3" creationId="{4C9D6C84-1C07-4D3E-A446-126E61F532B5}"/>
          </ac:picMkLst>
        </pc:picChg>
        <pc:picChg chg="del">
          <ac:chgData name="Yrina Res-Drost" userId="a988d48d-895e-4146-953d-f6b6f65aae34" providerId="ADAL" clId="{F8DE1DE3-EAE9-444E-A84A-2CA9DB3C8552}" dt="2020-03-30T10:33:39.369" v="664" actId="478"/>
          <ac:picMkLst>
            <pc:docMk/>
            <pc:sldMk cId="3362719970" sldId="267"/>
            <ac:picMk id="4" creationId="{378C95C8-05DD-4ECE-BC37-12C5E4D36036}"/>
          </ac:picMkLst>
        </pc:picChg>
      </pc:sldChg>
      <pc:sldChg chg="del">
        <pc:chgData name="Yrina Res-Drost" userId="a988d48d-895e-4146-953d-f6b6f65aae34" providerId="ADAL" clId="{F8DE1DE3-EAE9-444E-A84A-2CA9DB3C8552}" dt="2020-03-30T09:22:46.819" v="90" actId="2696"/>
        <pc:sldMkLst>
          <pc:docMk/>
          <pc:sldMk cId="676287145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EA934-209F-4D5E-BF23-E013B45A67B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5048D6-3EB8-4179-B1DC-75CD57B7EF01}">
      <dgm:prSet/>
      <dgm:spPr/>
      <dgm:t>
        <a:bodyPr/>
        <a:lstStyle/>
        <a:p>
          <a:r>
            <a:rPr lang="nl-NL" b="1"/>
            <a:t>Stikstof</a:t>
          </a:r>
          <a:r>
            <a:rPr lang="nl-NL"/>
            <a:t> (Afkorting is N)</a:t>
          </a:r>
          <a:endParaRPr lang="en-US"/>
        </a:p>
      </dgm:t>
    </dgm:pt>
    <dgm:pt modelId="{D51CF4EC-DFB0-4E98-A670-DFC15AAD2745}" type="parTrans" cxnId="{3BEEF2C2-4AE0-4B55-9EBC-E2D846F5E3A1}">
      <dgm:prSet/>
      <dgm:spPr/>
      <dgm:t>
        <a:bodyPr/>
        <a:lstStyle/>
        <a:p>
          <a:endParaRPr lang="en-US"/>
        </a:p>
      </dgm:t>
    </dgm:pt>
    <dgm:pt modelId="{44CFD1AE-8460-4AE4-975C-38C563346661}" type="sibTrans" cxnId="{3BEEF2C2-4AE0-4B55-9EBC-E2D846F5E3A1}">
      <dgm:prSet/>
      <dgm:spPr/>
      <dgm:t>
        <a:bodyPr/>
        <a:lstStyle/>
        <a:p>
          <a:endParaRPr lang="en-US"/>
        </a:p>
      </dgm:t>
    </dgm:pt>
    <dgm:pt modelId="{17F4B092-F0F7-4049-AAEB-60263E8F4D72}">
      <dgm:prSet/>
      <dgm:spPr/>
      <dgm:t>
        <a:bodyPr/>
        <a:lstStyle/>
        <a:p>
          <a:r>
            <a:rPr lang="nl-NL" b="1"/>
            <a:t>Fosfor</a:t>
          </a:r>
          <a:r>
            <a:rPr lang="nl-NL"/>
            <a:t> (Afkorting is P)</a:t>
          </a:r>
          <a:endParaRPr lang="en-US"/>
        </a:p>
      </dgm:t>
    </dgm:pt>
    <dgm:pt modelId="{F174BDE7-BC61-4265-B12F-6FDC987E6ED1}" type="parTrans" cxnId="{23EE6E11-B59A-4DAD-A9A4-180210E47765}">
      <dgm:prSet/>
      <dgm:spPr/>
      <dgm:t>
        <a:bodyPr/>
        <a:lstStyle/>
        <a:p>
          <a:endParaRPr lang="en-US"/>
        </a:p>
      </dgm:t>
    </dgm:pt>
    <dgm:pt modelId="{FF8EE69C-454F-4F08-B565-A58B239593BB}" type="sibTrans" cxnId="{23EE6E11-B59A-4DAD-A9A4-180210E47765}">
      <dgm:prSet/>
      <dgm:spPr/>
      <dgm:t>
        <a:bodyPr/>
        <a:lstStyle/>
        <a:p>
          <a:endParaRPr lang="en-US"/>
        </a:p>
      </dgm:t>
    </dgm:pt>
    <dgm:pt modelId="{BF8D6737-6A60-4D9D-BBE4-723A86191662}">
      <dgm:prSet/>
      <dgm:spPr/>
      <dgm:t>
        <a:bodyPr/>
        <a:lstStyle/>
        <a:p>
          <a:r>
            <a:rPr lang="nl-NL" b="1"/>
            <a:t>Kalium</a:t>
          </a:r>
          <a:r>
            <a:rPr lang="nl-NL"/>
            <a:t> (Afkorting is K)</a:t>
          </a:r>
          <a:endParaRPr lang="en-US"/>
        </a:p>
      </dgm:t>
    </dgm:pt>
    <dgm:pt modelId="{97F47BB7-D750-43B0-93F4-1D061698C4BE}" type="parTrans" cxnId="{52DBBC84-6E7F-43A0-B1A6-FB50EA582035}">
      <dgm:prSet/>
      <dgm:spPr/>
      <dgm:t>
        <a:bodyPr/>
        <a:lstStyle/>
        <a:p>
          <a:endParaRPr lang="en-US"/>
        </a:p>
      </dgm:t>
    </dgm:pt>
    <dgm:pt modelId="{4CE756ED-C646-4B86-8688-180471A56CE2}" type="sibTrans" cxnId="{52DBBC84-6E7F-43A0-B1A6-FB50EA582035}">
      <dgm:prSet/>
      <dgm:spPr/>
      <dgm:t>
        <a:bodyPr/>
        <a:lstStyle/>
        <a:p>
          <a:endParaRPr lang="en-US"/>
        </a:p>
      </dgm:t>
    </dgm:pt>
    <dgm:pt modelId="{4F407FCC-5DB7-4E90-A274-9D50919D4943}" type="pres">
      <dgm:prSet presAssocID="{77DEA934-209F-4D5E-BF23-E013B45A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C159A10-2D97-408A-B77F-40A235BF988D}" type="pres">
      <dgm:prSet presAssocID="{075048D6-3EB8-4179-B1DC-75CD57B7EF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5A4206-65AC-4748-BF8F-896D434DE1CA}" type="pres">
      <dgm:prSet presAssocID="{44CFD1AE-8460-4AE4-975C-38C563346661}" presName="spacer" presStyleCnt="0"/>
      <dgm:spPr/>
    </dgm:pt>
    <dgm:pt modelId="{AAE7FC42-0BAA-41A8-8C78-C1AA6E761D1C}" type="pres">
      <dgm:prSet presAssocID="{17F4B092-F0F7-4049-AAEB-60263E8F4D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D93A05-E53E-4487-A0AB-31611DB42F96}" type="pres">
      <dgm:prSet presAssocID="{FF8EE69C-454F-4F08-B565-A58B239593BB}" presName="spacer" presStyleCnt="0"/>
      <dgm:spPr/>
    </dgm:pt>
    <dgm:pt modelId="{13B9FEAE-2F28-4688-8A6C-C21FC7959A69}" type="pres">
      <dgm:prSet presAssocID="{BF8D6737-6A60-4D9D-BBE4-723A861916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08C5E7F-3469-480F-9E2B-B93BEF9A43AD}" type="presOf" srcId="{77DEA934-209F-4D5E-BF23-E013B45A67B8}" destId="{4F407FCC-5DB7-4E90-A274-9D50919D4943}" srcOrd="0" destOrd="0" presId="urn:microsoft.com/office/officeart/2005/8/layout/vList2"/>
    <dgm:cxn modelId="{52DBBC84-6E7F-43A0-B1A6-FB50EA582035}" srcId="{77DEA934-209F-4D5E-BF23-E013B45A67B8}" destId="{BF8D6737-6A60-4D9D-BBE4-723A86191662}" srcOrd="2" destOrd="0" parTransId="{97F47BB7-D750-43B0-93F4-1D061698C4BE}" sibTransId="{4CE756ED-C646-4B86-8688-180471A56CE2}"/>
    <dgm:cxn modelId="{0878B120-437A-44E3-959D-0D1D13378FA3}" type="presOf" srcId="{075048D6-3EB8-4179-B1DC-75CD57B7EF01}" destId="{9C159A10-2D97-408A-B77F-40A235BF988D}" srcOrd="0" destOrd="0" presId="urn:microsoft.com/office/officeart/2005/8/layout/vList2"/>
    <dgm:cxn modelId="{B570D607-B480-48F5-B63D-62D8CCA48E38}" type="presOf" srcId="{BF8D6737-6A60-4D9D-BBE4-723A86191662}" destId="{13B9FEAE-2F28-4688-8A6C-C21FC7959A69}" srcOrd="0" destOrd="0" presId="urn:microsoft.com/office/officeart/2005/8/layout/vList2"/>
    <dgm:cxn modelId="{4FF9FAE1-F61C-4BB9-92B8-B28A461174D0}" type="presOf" srcId="{17F4B092-F0F7-4049-AAEB-60263E8F4D72}" destId="{AAE7FC42-0BAA-41A8-8C78-C1AA6E761D1C}" srcOrd="0" destOrd="0" presId="urn:microsoft.com/office/officeart/2005/8/layout/vList2"/>
    <dgm:cxn modelId="{3BEEF2C2-4AE0-4B55-9EBC-E2D846F5E3A1}" srcId="{77DEA934-209F-4D5E-BF23-E013B45A67B8}" destId="{075048D6-3EB8-4179-B1DC-75CD57B7EF01}" srcOrd="0" destOrd="0" parTransId="{D51CF4EC-DFB0-4E98-A670-DFC15AAD2745}" sibTransId="{44CFD1AE-8460-4AE4-975C-38C563346661}"/>
    <dgm:cxn modelId="{23EE6E11-B59A-4DAD-A9A4-180210E47765}" srcId="{77DEA934-209F-4D5E-BF23-E013B45A67B8}" destId="{17F4B092-F0F7-4049-AAEB-60263E8F4D72}" srcOrd="1" destOrd="0" parTransId="{F174BDE7-BC61-4265-B12F-6FDC987E6ED1}" sibTransId="{FF8EE69C-454F-4F08-B565-A58B239593BB}"/>
    <dgm:cxn modelId="{1E007311-790D-451A-9A98-5D6351D0CC16}" type="presParOf" srcId="{4F407FCC-5DB7-4E90-A274-9D50919D4943}" destId="{9C159A10-2D97-408A-B77F-40A235BF988D}" srcOrd="0" destOrd="0" presId="urn:microsoft.com/office/officeart/2005/8/layout/vList2"/>
    <dgm:cxn modelId="{2733028E-A3C3-4E20-9142-9BC58159758C}" type="presParOf" srcId="{4F407FCC-5DB7-4E90-A274-9D50919D4943}" destId="{795A4206-65AC-4748-BF8F-896D434DE1CA}" srcOrd="1" destOrd="0" presId="urn:microsoft.com/office/officeart/2005/8/layout/vList2"/>
    <dgm:cxn modelId="{EB6218DD-42A1-4791-A870-FE830A347344}" type="presParOf" srcId="{4F407FCC-5DB7-4E90-A274-9D50919D4943}" destId="{AAE7FC42-0BAA-41A8-8C78-C1AA6E761D1C}" srcOrd="2" destOrd="0" presId="urn:microsoft.com/office/officeart/2005/8/layout/vList2"/>
    <dgm:cxn modelId="{5DB9AC6E-19E4-46B3-A655-6676B52A1470}" type="presParOf" srcId="{4F407FCC-5DB7-4E90-A274-9D50919D4943}" destId="{CCD93A05-E53E-4487-A0AB-31611DB42F96}" srcOrd="3" destOrd="0" presId="urn:microsoft.com/office/officeart/2005/8/layout/vList2"/>
    <dgm:cxn modelId="{FAB75991-9C64-485B-83AE-9BD7406AAA01}" type="presParOf" srcId="{4F407FCC-5DB7-4E90-A274-9D50919D4943}" destId="{13B9FEAE-2F28-4688-8A6C-C21FC7959A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13E37-CE30-4AD8-8AD3-B09AEEA41586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BCDD51-60C9-4138-837B-B73619E5C53D}">
      <dgm:prSet/>
      <dgm:spPr/>
      <dgm:t>
        <a:bodyPr/>
        <a:lstStyle/>
        <a:p>
          <a:r>
            <a:rPr lang="nl-NL"/>
            <a:t>Organisch (natuurlijk)</a:t>
          </a:r>
          <a:endParaRPr lang="en-US"/>
        </a:p>
      </dgm:t>
    </dgm:pt>
    <dgm:pt modelId="{3340A07B-F779-4488-96D1-7B81B2DDA53C}" type="parTrans" cxnId="{258B4A0A-C14C-4460-B27C-F4E364D5EB61}">
      <dgm:prSet/>
      <dgm:spPr/>
      <dgm:t>
        <a:bodyPr/>
        <a:lstStyle/>
        <a:p>
          <a:endParaRPr lang="en-US"/>
        </a:p>
      </dgm:t>
    </dgm:pt>
    <dgm:pt modelId="{E5E098D2-2EDA-4247-A87B-34CBD32B679C}" type="sibTrans" cxnId="{258B4A0A-C14C-4460-B27C-F4E364D5EB61}">
      <dgm:prSet/>
      <dgm:spPr/>
      <dgm:t>
        <a:bodyPr/>
        <a:lstStyle/>
        <a:p>
          <a:endParaRPr lang="en-US"/>
        </a:p>
      </dgm:t>
    </dgm:pt>
    <dgm:pt modelId="{8C29A51D-1EAE-4135-BD50-F17C27200B88}">
      <dgm:prSet/>
      <dgm:spPr/>
      <dgm:t>
        <a:bodyPr/>
        <a:lstStyle/>
        <a:p>
          <a:r>
            <a:rPr lang="nl-NL" dirty="0"/>
            <a:t>	Dierlijk (poep)</a:t>
          </a:r>
          <a:endParaRPr lang="en-US" dirty="0"/>
        </a:p>
      </dgm:t>
    </dgm:pt>
    <dgm:pt modelId="{58FEA443-4D2C-4865-A22D-8DDD981874ED}" type="parTrans" cxnId="{25035240-F788-481A-AF34-F008BAB20F69}">
      <dgm:prSet/>
      <dgm:spPr/>
      <dgm:t>
        <a:bodyPr/>
        <a:lstStyle/>
        <a:p>
          <a:endParaRPr lang="en-US"/>
        </a:p>
      </dgm:t>
    </dgm:pt>
    <dgm:pt modelId="{87EFB519-CADF-4048-B36B-4AE6663413F5}" type="sibTrans" cxnId="{25035240-F788-481A-AF34-F008BAB20F69}">
      <dgm:prSet/>
      <dgm:spPr/>
      <dgm:t>
        <a:bodyPr/>
        <a:lstStyle/>
        <a:p>
          <a:endParaRPr lang="en-US"/>
        </a:p>
      </dgm:t>
    </dgm:pt>
    <dgm:pt modelId="{3625D55A-2655-4A4B-89E1-AD9C5F5B03E6}">
      <dgm:prSet/>
      <dgm:spPr/>
      <dgm:t>
        <a:bodyPr/>
        <a:lstStyle/>
        <a:p>
          <a:r>
            <a:rPr lang="nl-NL" dirty="0"/>
            <a:t>	Plantaardig 	(compost / GFT)</a:t>
          </a:r>
          <a:endParaRPr lang="en-US" dirty="0"/>
        </a:p>
      </dgm:t>
    </dgm:pt>
    <dgm:pt modelId="{84A5BE65-CA38-452F-B4B4-0BA96679FBB0}" type="parTrans" cxnId="{CAEBDF76-34A1-464D-90F5-5897CF5AF3D7}">
      <dgm:prSet/>
      <dgm:spPr/>
      <dgm:t>
        <a:bodyPr/>
        <a:lstStyle/>
        <a:p>
          <a:endParaRPr lang="en-US"/>
        </a:p>
      </dgm:t>
    </dgm:pt>
    <dgm:pt modelId="{15B39840-2320-4D45-9DA5-AD8366FEBB14}" type="sibTrans" cxnId="{CAEBDF76-34A1-464D-90F5-5897CF5AF3D7}">
      <dgm:prSet/>
      <dgm:spPr/>
      <dgm:t>
        <a:bodyPr/>
        <a:lstStyle/>
        <a:p>
          <a:endParaRPr lang="en-US"/>
        </a:p>
      </dgm:t>
    </dgm:pt>
    <dgm:pt modelId="{A740CBF1-7AA5-4A0A-8288-5649D88934BD}">
      <dgm:prSet/>
      <dgm:spPr/>
      <dgm:t>
        <a:bodyPr/>
        <a:lstStyle/>
        <a:p>
          <a:r>
            <a:rPr lang="nl-NL" dirty="0"/>
            <a:t>Anorganisch          </a:t>
          </a:r>
        </a:p>
        <a:p>
          <a:r>
            <a:rPr lang="nl-NL" dirty="0"/>
            <a:t>(niet natuurlijk)</a:t>
          </a:r>
          <a:endParaRPr lang="en-US" dirty="0"/>
        </a:p>
      </dgm:t>
    </dgm:pt>
    <dgm:pt modelId="{E1601471-19CD-4492-A1B1-0C46DC2393E7}" type="parTrans" cxnId="{73453D39-22AF-4EC9-957A-553FD97AD2A8}">
      <dgm:prSet/>
      <dgm:spPr/>
      <dgm:t>
        <a:bodyPr/>
        <a:lstStyle/>
        <a:p>
          <a:endParaRPr lang="en-US"/>
        </a:p>
      </dgm:t>
    </dgm:pt>
    <dgm:pt modelId="{DBA63B68-973E-4C5F-AB57-3FC3C70FADE0}" type="sibTrans" cxnId="{73453D39-22AF-4EC9-957A-553FD97AD2A8}">
      <dgm:prSet/>
      <dgm:spPr/>
      <dgm:t>
        <a:bodyPr/>
        <a:lstStyle/>
        <a:p>
          <a:endParaRPr lang="en-US"/>
        </a:p>
      </dgm:t>
    </dgm:pt>
    <dgm:pt modelId="{96FB98F8-3EF7-49B5-8B91-01F179F3321C}">
      <dgm:prSet/>
      <dgm:spPr/>
      <dgm:t>
        <a:bodyPr/>
        <a:lstStyle/>
        <a:p>
          <a:r>
            <a:rPr lang="nl-NL" dirty="0"/>
            <a:t>	Kunstmest</a:t>
          </a:r>
          <a:endParaRPr lang="en-US" dirty="0"/>
        </a:p>
      </dgm:t>
    </dgm:pt>
    <dgm:pt modelId="{51E1DE69-4276-49B9-B044-92573E80451F}" type="parTrans" cxnId="{7863CF2E-91DC-4E15-BDDB-340245B53946}">
      <dgm:prSet/>
      <dgm:spPr/>
      <dgm:t>
        <a:bodyPr/>
        <a:lstStyle/>
        <a:p>
          <a:endParaRPr lang="en-US"/>
        </a:p>
      </dgm:t>
    </dgm:pt>
    <dgm:pt modelId="{BFFB7AA8-AE21-49C4-8002-B416DA02DCCD}" type="sibTrans" cxnId="{7863CF2E-91DC-4E15-BDDB-340245B53946}">
      <dgm:prSet/>
      <dgm:spPr/>
      <dgm:t>
        <a:bodyPr/>
        <a:lstStyle/>
        <a:p>
          <a:endParaRPr lang="en-US"/>
        </a:p>
      </dgm:t>
    </dgm:pt>
    <dgm:pt modelId="{F2A560A0-8507-413C-9B9C-3875B7CDFAD9}" type="pres">
      <dgm:prSet presAssocID="{02913E37-CE30-4AD8-8AD3-B09AEEA415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82240FB-9F80-4100-AF21-D8EB0A49CAF4}" type="pres">
      <dgm:prSet presAssocID="{A5BCDD51-60C9-4138-837B-B73619E5C53D}" presName="composite" presStyleCnt="0"/>
      <dgm:spPr/>
    </dgm:pt>
    <dgm:pt modelId="{B0E9BD1E-2692-437D-8E60-16D7C28C0177}" type="pres">
      <dgm:prSet presAssocID="{A5BCDD51-60C9-4138-837B-B73619E5C53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18C3E3-3372-498C-8AFF-B6C411B5B1DC}" type="pres">
      <dgm:prSet presAssocID="{A5BCDD51-60C9-4138-837B-B73619E5C53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50985C-E93D-4EAC-A768-B1DF23C02041}" type="pres">
      <dgm:prSet presAssocID="{E5E098D2-2EDA-4247-A87B-34CBD32B679C}" presName="space" presStyleCnt="0"/>
      <dgm:spPr/>
    </dgm:pt>
    <dgm:pt modelId="{67CB7288-CC29-4A78-B2B1-E58131527186}" type="pres">
      <dgm:prSet presAssocID="{A740CBF1-7AA5-4A0A-8288-5649D88934BD}" presName="composite" presStyleCnt="0"/>
      <dgm:spPr/>
    </dgm:pt>
    <dgm:pt modelId="{F8CA26B9-2A7A-44CA-BFFE-4479427BA95A}" type="pres">
      <dgm:prSet presAssocID="{A740CBF1-7AA5-4A0A-8288-5649D88934B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65217B-B83A-4797-BED1-474926E6DD3D}" type="pres">
      <dgm:prSet presAssocID="{A740CBF1-7AA5-4A0A-8288-5649D88934B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5035240-F788-481A-AF34-F008BAB20F69}" srcId="{A5BCDD51-60C9-4138-837B-B73619E5C53D}" destId="{8C29A51D-1EAE-4135-BD50-F17C27200B88}" srcOrd="0" destOrd="0" parTransId="{58FEA443-4D2C-4865-A22D-8DDD981874ED}" sibTransId="{87EFB519-CADF-4048-B36B-4AE6663413F5}"/>
    <dgm:cxn modelId="{04D814CB-C3D6-4ED3-BD49-AE62CB047F4A}" type="presOf" srcId="{8C29A51D-1EAE-4135-BD50-F17C27200B88}" destId="{3418C3E3-3372-498C-8AFF-B6C411B5B1DC}" srcOrd="0" destOrd="0" presId="urn:microsoft.com/office/officeart/2005/8/layout/hList1"/>
    <dgm:cxn modelId="{4E393F37-BBB9-494A-9812-8D37742C385E}" type="presOf" srcId="{3625D55A-2655-4A4B-89E1-AD9C5F5B03E6}" destId="{3418C3E3-3372-498C-8AFF-B6C411B5B1DC}" srcOrd="0" destOrd="1" presId="urn:microsoft.com/office/officeart/2005/8/layout/hList1"/>
    <dgm:cxn modelId="{7863CF2E-91DC-4E15-BDDB-340245B53946}" srcId="{A740CBF1-7AA5-4A0A-8288-5649D88934BD}" destId="{96FB98F8-3EF7-49B5-8B91-01F179F3321C}" srcOrd="0" destOrd="0" parTransId="{51E1DE69-4276-49B9-B044-92573E80451F}" sibTransId="{BFFB7AA8-AE21-49C4-8002-B416DA02DCCD}"/>
    <dgm:cxn modelId="{495F99B9-033B-461B-9EB3-5259F7743642}" type="presOf" srcId="{A5BCDD51-60C9-4138-837B-B73619E5C53D}" destId="{B0E9BD1E-2692-437D-8E60-16D7C28C0177}" srcOrd="0" destOrd="0" presId="urn:microsoft.com/office/officeart/2005/8/layout/hList1"/>
    <dgm:cxn modelId="{73453D39-22AF-4EC9-957A-553FD97AD2A8}" srcId="{02913E37-CE30-4AD8-8AD3-B09AEEA41586}" destId="{A740CBF1-7AA5-4A0A-8288-5649D88934BD}" srcOrd="1" destOrd="0" parTransId="{E1601471-19CD-4492-A1B1-0C46DC2393E7}" sibTransId="{DBA63B68-973E-4C5F-AB57-3FC3C70FADE0}"/>
    <dgm:cxn modelId="{B586EF29-C8C6-4C8E-9E78-5345D3312269}" type="presOf" srcId="{02913E37-CE30-4AD8-8AD3-B09AEEA41586}" destId="{F2A560A0-8507-413C-9B9C-3875B7CDFAD9}" srcOrd="0" destOrd="0" presId="urn:microsoft.com/office/officeart/2005/8/layout/hList1"/>
    <dgm:cxn modelId="{CAEBDF76-34A1-464D-90F5-5897CF5AF3D7}" srcId="{A5BCDD51-60C9-4138-837B-B73619E5C53D}" destId="{3625D55A-2655-4A4B-89E1-AD9C5F5B03E6}" srcOrd="1" destOrd="0" parTransId="{84A5BE65-CA38-452F-B4B4-0BA96679FBB0}" sibTransId="{15B39840-2320-4D45-9DA5-AD8366FEBB14}"/>
    <dgm:cxn modelId="{7EE27D28-0C69-4E9E-81E7-7FD9D31F5214}" type="presOf" srcId="{A740CBF1-7AA5-4A0A-8288-5649D88934BD}" destId="{F8CA26B9-2A7A-44CA-BFFE-4479427BA95A}" srcOrd="0" destOrd="0" presId="urn:microsoft.com/office/officeart/2005/8/layout/hList1"/>
    <dgm:cxn modelId="{258B4A0A-C14C-4460-B27C-F4E364D5EB61}" srcId="{02913E37-CE30-4AD8-8AD3-B09AEEA41586}" destId="{A5BCDD51-60C9-4138-837B-B73619E5C53D}" srcOrd="0" destOrd="0" parTransId="{3340A07B-F779-4488-96D1-7B81B2DDA53C}" sibTransId="{E5E098D2-2EDA-4247-A87B-34CBD32B679C}"/>
    <dgm:cxn modelId="{FEF18A08-5B31-44C2-A6BD-EB9BBDA1C321}" type="presOf" srcId="{96FB98F8-3EF7-49B5-8B91-01F179F3321C}" destId="{8565217B-B83A-4797-BED1-474926E6DD3D}" srcOrd="0" destOrd="0" presId="urn:microsoft.com/office/officeart/2005/8/layout/hList1"/>
    <dgm:cxn modelId="{79C19B81-BC47-43DE-9734-00FE2D60241F}" type="presParOf" srcId="{F2A560A0-8507-413C-9B9C-3875B7CDFAD9}" destId="{E82240FB-9F80-4100-AF21-D8EB0A49CAF4}" srcOrd="0" destOrd="0" presId="urn:microsoft.com/office/officeart/2005/8/layout/hList1"/>
    <dgm:cxn modelId="{813B9C09-0FFA-43F1-8AC6-330A386483E8}" type="presParOf" srcId="{E82240FB-9F80-4100-AF21-D8EB0A49CAF4}" destId="{B0E9BD1E-2692-437D-8E60-16D7C28C0177}" srcOrd="0" destOrd="0" presId="urn:microsoft.com/office/officeart/2005/8/layout/hList1"/>
    <dgm:cxn modelId="{9FA3FEB1-5FD5-455B-9E8F-6A5B9DE38D21}" type="presParOf" srcId="{E82240FB-9F80-4100-AF21-D8EB0A49CAF4}" destId="{3418C3E3-3372-498C-8AFF-B6C411B5B1DC}" srcOrd="1" destOrd="0" presId="urn:microsoft.com/office/officeart/2005/8/layout/hList1"/>
    <dgm:cxn modelId="{0772ABDB-BC36-418E-895D-3409C07D8E1F}" type="presParOf" srcId="{F2A560A0-8507-413C-9B9C-3875B7CDFAD9}" destId="{E850985C-E93D-4EAC-A768-B1DF23C02041}" srcOrd="1" destOrd="0" presId="urn:microsoft.com/office/officeart/2005/8/layout/hList1"/>
    <dgm:cxn modelId="{7C801027-55B1-4E44-A3EA-AF6DF39A1D9D}" type="presParOf" srcId="{F2A560A0-8507-413C-9B9C-3875B7CDFAD9}" destId="{67CB7288-CC29-4A78-B2B1-E58131527186}" srcOrd="2" destOrd="0" presId="urn:microsoft.com/office/officeart/2005/8/layout/hList1"/>
    <dgm:cxn modelId="{2817EF09-95ED-40DF-AD87-B6F6D4D4C81E}" type="presParOf" srcId="{67CB7288-CC29-4A78-B2B1-E58131527186}" destId="{F8CA26B9-2A7A-44CA-BFFE-4479427BA95A}" srcOrd="0" destOrd="0" presId="urn:microsoft.com/office/officeart/2005/8/layout/hList1"/>
    <dgm:cxn modelId="{1B968974-7112-43C5-B4B0-F31C563981C6}" type="presParOf" srcId="{67CB7288-CC29-4A78-B2B1-E58131527186}" destId="{8565217B-B83A-4797-BED1-474926E6DD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59A10-2D97-408A-B77F-40A235BF988D}">
      <dsp:nvSpPr>
        <dsp:cNvPr id="0" name=""/>
        <dsp:cNvSpPr/>
      </dsp:nvSpPr>
      <dsp:spPr>
        <a:xfrm>
          <a:off x="0" y="806087"/>
          <a:ext cx="6832212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/>
            <a:t>Stikstof</a:t>
          </a:r>
          <a:r>
            <a:rPr lang="nl-NL" sz="4700" kern="1200"/>
            <a:t> (Afkorting is N)</a:t>
          </a:r>
          <a:endParaRPr lang="en-US" sz="4700" kern="1200"/>
        </a:p>
      </dsp:txBody>
      <dsp:txXfrm>
        <a:off x="55030" y="861117"/>
        <a:ext cx="6722152" cy="1017235"/>
      </dsp:txXfrm>
    </dsp:sp>
    <dsp:sp modelId="{AAE7FC42-0BAA-41A8-8C78-C1AA6E761D1C}">
      <dsp:nvSpPr>
        <dsp:cNvPr id="0" name=""/>
        <dsp:cNvSpPr/>
      </dsp:nvSpPr>
      <dsp:spPr>
        <a:xfrm>
          <a:off x="0" y="2068742"/>
          <a:ext cx="6832212" cy="1127295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/>
            <a:t>Fosfor</a:t>
          </a:r>
          <a:r>
            <a:rPr lang="nl-NL" sz="4700" kern="1200"/>
            <a:t> (Afkorting is P)</a:t>
          </a:r>
          <a:endParaRPr lang="en-US" sz="4700" kern="1200"/>
        </a:p>
      </dsp:txBody>
      <dsp:txXfrm>
        <a:off x="55030" y="2123772"/>
        <a:ext cx="6722152" cy="1017235"/>
      </dsp:txXfrm>
    </dsp:sp>
    <dsp:sp modelId="{13B9FEAE-2F28-4688-8A6C-C21FC7959A69}">
      <dsp:nvSpPr>
        <dsp:cNvPr id="0" name=""/>
        <dsp:cNvSpPr/>
      </dsp:nvSpPr>
      <dsp:spPr>
        <a:xfrm>
          <a:off x="0" y="3331396"/>
          <a:ext cx="6832212" cy="112729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/>
            <a:t>Kalium</a:t>
          </a:r>
          <a:r>
            <a:rPr lang="nl-NL" sz="4700" kern="1200"/>
            <a:t> (Afkorting is K)</a:t>
          </a:r>
          <a:endParaRPr lang="en-US" sz="4700" kern="1200"/>
        </a:p>
      </dsp:txBody>
      <dsp:txXfrm>
        <a:off x="55030" y="3386426"/>
        <a:ext cx="6722152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BD1E-2692-437D-8E60-16D7C28C0177}">
      <dsp:nvSpPr>
        <dsp:cNvPr id="0" name=""/>
        <dsp:cNvSpPr/>
      </dsp:nvSpPr>
      <dsp:spPr>
        <a:xfrm>
          <a:off x="50" y="21397"/>
          <a:ext cx="4797049" cy="1207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/>
            <a:t>Organisch (natuurlijk)</a:t>
          </a:r>
          <a:endParaRPr lang="en-US" sz="2900" kern="1200"/>
        </a:p>
      </dsp:txBody>
      <dsp:txXfrm>
        <a:off x="50" y="21397"/>
        <a:ext cx="4797049" cy="1207694"/>
      </dsp:txXfrm>
    </dsp:sp>
    <dsp:sp modelId="{3418C3E3-3372-498C-8AFF-B6C411B5B1DC}">
      <dsp:nvSpPr>
        <dsp:cNvPr id="0" name=""/>
        <dsp:cNvSpPr/>
      </dsp:nvSpPr>
      <dsp:spPr>
        <a:xfrm>
          <a:off x="50" y="1229091"/>
          <a:ext cx="4797049" cy="17115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900" kern="1200" dirty="0"/>
            <a:t>	Dierlijk (poep)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900" kern="1200" dirty="0"/>
            <a:t>	Plantaardig 	(compost / GFT)</a:t>
          </a:r>
          <a:endParaRPr lang="en-US" sz="2900" kern="1200" dirty="0"/>
        </a:p>
      </dsp:txBody>
      <dsp:txXfrm>
        <a:off x="50" y="1229091"/>
        <a:ext cx="4797049" cy="1711507"/>
      </dsp:txXfrm>
    </dsp:sp>
    <dsp:sp modelId="{F8CA26B9-2A7A-44CA-BFFE-4479427BA95A}">
      <dsp:nvSpPr>
        <dsp:cNvPr id="0" name=""/>
        <dsp:cNvSpPr/>
      </dsp:nvSpPr>
      <dsp:spPr>
        <a:xfrm>
          <a:off x="5468686" y="21397"/>
          <a:ext cx="4797049" cy="1207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/>
            <a:t>Anorganisch         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/>
            <a:t>(niet natuurlijk)</a:t>
          </a:r>
          <a:endParaRPr lang="en-US" sz="2900" kern="1200" dirty="0"/>
        </a:p>
      </dsp:txBody>
      <dsp:txXfrm>
        <a:off x="5468686" y="21397"/>
        <a:ext cx="4797049" cy="1207694"/>
      </dsp:txXfrm>
    </dsp:sp>
    <dsp:sp modelId="{8565217B-B83A-4797-BED1-474926E6DD3D}">
      <dsp:nvSpPr>
        <dsp:cNvPr id="0" name=""/>
        <dsp:cNvSpPr/>
      </dsp:nvSpPr>
      <dsp:spPr>
        <a:xfrm>
          <a:off x="5468686" y="1229091"/>
          <a:ext cx="4797049" cy="17115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900" kern="1200" dirty="0"/>
            <a:t>	Kunstmest</a:t>
          </a:r>
          <a:endParaRPr lang="en-US" sz="2900" kern="1200" dirty="0"/>
        </a:p>
      </dsp:txBody>
      <dsp:txXfrm>
        <a:off x="5468686" y="1229091"/>
        <a:ext cx="4797049" cy="171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regenwormen-bodemverbeteraars/#q=worm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hoe-maak-je-een-wormenhotel-drie-verdiepingen-compost-water-en-gft/#q=wormen" TargetMode="External"/><Relationship Id="rId2" Type="http://schemas.openxmlformats.org/officeDocument/2006/relationships/hyperlink" Target="https://schooltv.nl/video/wat-doet-de-regenworm-onder-de-grond-de-darmen-van-de-aarde/#q=worme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D8310-C8D7-420F-8FBF-EA05D5105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5. Voeding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2226FE-969A-415D-B5E1-FA4DA13EB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Klas 2 plantenteelt</a:t>
            </a:r>
          </a:p>
        </p:txBody>
      </p:sp>
    </p:spTree>
    <p:extLst>
      <p:ext uri="{BB962C8B-B14F-4D97-AF65-F5344CB8AC3E}">
        <p14:creationId xmlns:p14="http://schemas.microsoft.com/office/powerpoint/2010/main" val="269965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7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6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92C9-BFC6-425C-A6E9-4294842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Kunstmatige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>
                <a:solidFill>
                  <a:srgbClr val="FEFFFF"/>
                </a:solidFill>
              </a:rPr>
              <a:t>meststoffen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92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9D6C84-1C07-4D3E-A446-126E61F5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87" y="967417"/>
            <a:ext cx="4388116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93E73-489D-4677-8590-196331E7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nl-NL" sz="3200">
                <a:ea typeface="+mn-ea"/>
                <a:cs typeface="+mn-cs"/>
              </a:rPr>
              <a:t>De voedselkringloop</a:t>
            </a:r>
            <a:endParaRPr lang="nl-NL" sz="3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12C68-B92B-4FBF-9CFD-57B5804F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>
              <a:solidFill>
                <a:schemeClr val="tx1"/>
              </a:solidFill>
            </a:endParaRPr>
          </a:p>
          <a:p>
            <a:endParaRPr lang="nl-NL" sz="1600">
              <a:solidFill>
                <a:schemeClr val="tx1"/>
              </a:solidFill>
            </a:endParaRPr>
          </a:p>
          <a:p>
            <a:endParaRPr lang="nl-NL" sz="160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F2D5A6-3647-4F39-8135-9DDB231A1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8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382352-2463-424E-9B55-0459C7DC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nl-NL" sz="2700">
                <a:solidFill>
                  <a:schemeClr val="bg1"/>
                </a:solidFill>
                <a:ea typeface="+mn-ea"/>
                <a:cs typeface="+mn-cs"/>
              </a:rPr>
              <a:t>De bouwstenen die de plant nodig heeft: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1F817DF-443B-4C84-8899-3835033D2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30105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27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1F7C0E-F1BD-4B7A-9983-FDC3645B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Twee groepen meststoffen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C06B514-0141-49BB-A7F3-4133E63CC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3977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23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4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5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7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92C9-BFC6-425C-A6E9-4294842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Dierlijke meststoffen</a:t>
            </a: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1CA34C-5A23-47C1-AD5C-8352020E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437323"/>
            <a:ext cx="5640502" cy="39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6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7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6" name="Rectangle 9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8" name="Rectangle 95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92C9-BFC6-425C-A6E9-4294842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Plantaardige meststoffen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8C95C8-05DD-4ECE-BC37-12C5E4D36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18"/>
          <a:stretch/>
        </p:blipFill>
        <p:spPr>
          <a:xfrm>
            <a:off x="6111242" y="10"/>
            <a:ext cx="6080758" cy="6857990"/>
          </a:xfrm>
          <a:prstGeom prst="rect">
            <a:avLst/>
          </a:prstGeom>
        </p:spPr>
      </p:pic>
      <p:sp>
        <p:nvSpPr>
          <p:cNvPr id="110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6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7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6" name="Rectangle 9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8" name="Rectangle 95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92C9-BFC6-425C-A6E9-4294842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1" y="3717185"/>
            <a:ext cx="4721735" cy="10246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 smtClean="0">
                <a:solidFill>
                  <a:srgbClr val="FEFFFF"/>
                </a:solidFill>
              </a:rPr>
              <a:t>Regenwormen</a:t>
            </a:r>
            <a:r>
              <a:rPr lang="en-US" sz="4000" dirty="0" smtClean="0">
                <a:solidFill>
                  <a:srgbClr val="FEFFFF"/>
                </a:solidFill>
              </a:rPr>
              <a:t> </a:t>
            </a:r>
            <a:r>
              <a:rPr lang="en-US" sz="4000" dirty="0" err="1" smtClean="0">
                <a:solidFill>
                  <a:srgbClr val="FEFFFF"/>
                </a:solidFill>
              </a:rPr>
              <a:t>als</a:t>
            </a:r>
            <a:r>
              <a:rPr lang="en-US" sz="4000" dirty="0" smtClean="0">
                <a:solidFill>
                  <a:srgbClr val="FEFFFF"/>
                </a:solidFill>
              </a:rPr>
              <a:t> </a:t>
            </a:r>
            <a:r>
              <a:rPr lang="en-US" sz="4000" dirty="0" err="1" smtClean="0">
                <a:solidFill>
                  <a:srgbClr val="FEFFFF"/>
                </a:solidFill>
              </a:rPr>
              <a:t>bodemverbeteraars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754" y="185468"/>
            <a:ext cx="6820491" cy="470194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720129" y="5941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https://schooltv.nl/video/regenwormen-bodemverbeteraars/#</a:t>
            </a:r>
            <a:r>
              <a:rPr lang="nl-NL" dirty="0" smtClean="0">
                <a:hlinkClick r:id="rId3"/>
              </a:rPr>
              <a:t>q=wormen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96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6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7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6" name="Rectangle 9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8" name="Rectangle 95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92C9-BFC6-425C-A6E9-4294842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1" y="3717185"/>
            <a:ext cx="5156216" cy="10246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M</a:t>
            </a:r>
            <a:r>
              <a:rPr lang="en-US" sz="4000" dirty="0" err="1" smtClean="0">
                <a:solidFill>
                  <a:srgbClr val="FEFFFF"/>
                </a:solidFill>
              </a:rPr>
              <a:t>aak</a:t>
            </a:r>
            <a:r>
              <a:rPr lang="en-US" sz="4000" dirty="0" smtClean="0">
                <a:solidFill>
                  <a:srgbClr val="FEFFFF"/>
                </a:solidFill>
              </a:rPr>
              <a:t> de </a:t>
            </a:r>
            <a:r>
              <a:rPr lang="en-US" sz="4000" dirty="0" err="1" smtClean="0">
                <a:solidFill>
                  <a:srgbClr val="FEFFFF"/>
                </a:solidFill>
              </a:rPr>
              <a:t>opdrachten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6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7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6" name="Rectangle 9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8" name="Rectangle 95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A92C9-BFC6-425C-A6E9-4294842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W</a:t>
            </a:r>
            <a:r>
              <a:rPr lang="en-US" sz="4000" dirty="0" smtClean="0">
                <a:solidFill>
                  <a:srgbClr val="FEFFFF"/>
                </a:solidFill>
              </a:rPr>
              <a:t>at </a:t>
            </a:r>
            <a:r>
              <a:rPr lang="en-US" sz="4000" dirty="0" err="1" smtClean="0">
                <a:solidFill>
                  <a:srgbClr val="FEFFFF"/>
                </a:solidFill>
              </a:rPr>
              <a:t>doet</a:t>
            </a:r>
            <a:r>
              <a:rPr lang="en-US" sz="4000" dirty="0" smtClean="0">
                <a:solidFill>
                  <a:srgbClr val="FEFFFF"/>
                </a:solidFill>
              </a:rPr>
              <a:t> de </a:t>
            </a:r>
            <a:r>
              <a:rPr lang="en-US" sz="4000" dirty="0" err="1" smtClean="0">
                <a:solidFill>
                  <a:srgbClr val="FEFFFF"/>
                </a:solidFill>
              </a:rPr>
              <a:t>regenworm</a:t>
            </a:r>
            <a:r>
              <a:rPr lang="en-US" sz="4000" dirty="0" smtClean="0">
                <a:solidFill>
                  <a:srgbClr val="FEFFFF"/>
                </a:solidFill>
              </a:rPr>
              <a:t> </a:t>
            </a:r>
            <a:r>
              <a:rPr lang="en-US" sz="4000" dirty="0" err="1" smtClean="0">
                <a:solidFill>
                  <a:srgbClr val="FEFFFF"/>
                </a:solidFill>
              </a:rPr>
              <a:t>onder</a:t>
            </a:r>
            <a:r>
              <a:rPr lang="en-US" sz="4000" dirty="0" smtClean="0">
                <a:solidFill>
                  <a:srgbClr val="FEFFFF"/>
                </a:solidFill>
              </a:rPr>
              <a:t> de </a:t>
            </a:r>
            <a:r>
              <a:rPr lang="en-US" sz="4000" dirty="0" err="1" smtClean="0">
                <a:solidFill>
                  <a:srgbClr val="FEFFFF"/>
                </a:solidFill>
              </a:rPr>
              <a:t>grond</a:t>
            </a:r>
            <a:r>
              <a:rPr lang="en-US" sz="4000" dirty="0" smtClean="0">
                <a:solidFill>
                  <a:srgbClr val="FEFFFF"/>
                </a:solidFill>
              </a:rPr>
              <a:t>?</a:t>
            </a:r>
            <a:br>
              <a:rPr lang="en-US" sz="4000" dirty="0" smtClean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/>
            </a: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 smtClean="0">
                <a:solidFill>
                  <a:srgbClr val="FEFFFF"/>
                </a:solidFill>
              </a:rPr>
              <a:t>Hoe </a:t>
            </a:r>
            <a:r>
              <a:rPr lang="en-US" sz="4000" dirty="0" err="1" smtClean="0">
                <a:solidFill>
                  <a:srgbClr val="FEFFFF"/>
                </a:solidFill>
              </a:rPr>
              <a:t>maak</a:t>
            </a:r>
            <a:r>
              <a:rPr lang="en-US" sz="4000" dirty="0" smtClean="0">
                <a:solidFill>
                  <a:srgbClr val="FEFFFF"/>
                </a:solidFill>
              </a:rPr>
              <a:t> je </a:t>
            </a:r>
            <a:r>
              <a:rPr lang="en-US" sz="4000" dirty="0" err="1" smtClean="0">
                <a:solidFill>
                  <a:srgbClr val="FEFFFF"/>
                </a:solidFill>
              </a:rPr>
              <a:t>een</a:t>
            </a:r>
            <a:r>
              <a:rPr lang="en-US" sz="4000" dirty="0" smtClean="0">
                <a:solidFill>
                  <a:srgbClr val="FEFFFF"/>
                </a:solidFill>
              </a:rPr>
              <a:t> </a:t>
            </a:r>
            <a:r>
              <a:rPr lang="en-US" sz="4000" dirty="0" err="1" smtClean="0">
                <a:solidFill>
                  <a:srgbClr val="FEFFFF"/>
                </a:solidFill>
              </a:rPr>
              <a:t>wormenhotel</a:t>
            </a:r>
            <a:r>
              <a:rPr lang="en-US" sz="4000" dirty="0" smtClean="0">
                <a:solidFill>
                  <a:srgbClr val="FEFFFF"/>
                </a:solidFill>
              </a:rPr>
              <a:t>?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hthoek 2"/>
          <p:cNvSpPr/>
          <p:nvPr/>
        </p:nvSpPr>
        <p:spPr>
          <a:xfrm>
            <a:off x="6229066" y="16925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https://schooltv.nl/video/wat-doet-de-regenworm-onder-de-grond-de-darmen-van-de-aarde/#</a:t>
            </a:r>
            <a:r>
              <a:rPr lang="nl-NL" dirty="0" smtClean="0">
                <a:hlinkClick r:id="rId2"/>
              </a:rPr>
              <a:t>q=wormen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196651" y="38112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https://schooltv.nl/video/hoe-maak-je-een-wormenhotel-drie-verdiepingen-compost-water-en-gft/#</a:t>
            </a:r>
            <a:r>
              <a:rPr lang="nl-NL" dirty="0" smtClean="0">
                <a:hlinkClick r:id="rId3"/>
              </a:rPr>
              <a:t>q=wormen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83681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B3AEB3EE0FA48B04EECBF8832841D" ma:contentTypeVersion="10" ma:contentTypeDescription="Create a new document." ma:contentTypeScope="" ma:versionID="5d66912670ca67b2dfbd6f4e3e640489">
  <xsd:schema xmlns:xsd="http://www.w3.org/2001/XMLSchema" xmlns:xs="http://www.w3.org/2001/XMLSchema" xmlns:p="http://schemas.microsoft.com/office/2006/metadata/properties" xmlns:ns3="bf9c0505-a1f6-4bef-9fef-2158d512bf79" xmlns:ns4="8ab30030-6625-4d8d-b230-0e4cc816e121" targetNamespace="http://schemas.microsoft.com/office/2006/metadata/properties" ma:root="true" ma:fieldsID="d7c12b811e035c2a6496f25f925e8451" ns3:_="" ns4:_="">
    <xsd:import namespace="bf9c0505-a1f6-4bef-9fef-2158d512bf79"/>
    <xsd:import namespace="8ab30030-6625-4d8d-b230-0e4cc816e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c0505-a1f6-4bef-9fef-2158d512bf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30030-6625-4d8d-b230-0e4cc816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01768C-3792-4CFB-9E94-9E0C77BC6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c0505-a1f6-4bef-9fef-2158d512bf79"/>
    <ds:schemaRef ds:uri="8ab30030-6625-4d8d-b230-0e4cc816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0AC942-0631-48C0-8F0E-AD63E9774B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DBA6A8-8621-4341-AE78-B4B6E59A7E67}">
  <ds:schemaRefs>
    <ds:schemaRef ds:uri="http://purl.org/dc/dcmitype/"/>
    <ds:schemaRef ds:uri="http://purl.org/dc/terms/"/>
    <ds:schemaRef ds:uri="8ab30030-6625-4d8d-b230-0e4cc816e121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f9c0505-a1f6-4bef-9fef-2158d512bf7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</Words>
  <Application>Microsoft Office PowerPoint</Application>
  <PresentationFormat>Breedbeeld</PresentationFormat>
  <Paragraphs>24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Sliert</vt:lpstr>
      <vt:lpstr>5. Voeding</vt:lpstr>
      <vt:lpstr>De voedselkringloop</vt:lpstr>
      <vt:lpstr>De bouwstenen die de plant nodig heeft:</vt:lpstr>
      <vt:lpstr>Twee groepen meststoffen</vt:lpstr>
      <vt:lpstr>Dierlijke meststoffen</vt:lpstr>
      <vt:lpstr>Plantaardige meststoffen</vt:lpstr>
      <vt:lpstr>Regenwormen als bodemverbeteraars</vt:lpstr>
      <vt:lpstr>Maak de opdrachten</vt:lpstr>
      <vt:lpstr>Wat doet de regenworm onder de grond?  Hoe maak je een wormenhotel?</vt:lpstr>
      <vt:lpstr>Kunstmatige meststoffen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Voeding</dc:title>
  <dc:creator>Yrina Res-Drost</dc:creator>
  <cp:lastModifiedBy>Yrina Res-Drost</cp:lastModifiedBy>
  <cp:revision>4</cp:revision>
  <dcterms:created xsi:type="dcterms:W3CDTF">2020-03-30T10:35:53Z</dcterms:created>
  <dcterms:modified xsi:type="dcterms:W3CDTF">2021-01-18T08:53:39Z</dcterms:modified>
</cp:coreProperties>
</file>